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91" r:id="rId2"/>
    <p:sldId id="293" r:id="rId3"/>
    <p:sldId id="296" r:id="rId4"/>
    <p:sldId id="256" r:id="rId5"/>
    <p:sldId id="259" r:id="rId6"/>
    <p:sldId id="261" r:id="rId7"/>
    <p:sldId id="262" r:id="rId8"/>
    <p:sldId id="263" r:id="rId9"/>
    <p:sldId id="264" r:id="rId10"/>
    <p:sldId id="300" r:id="rId11"/>
    <p:sldId id="265" r:id="rId12"/>
    <p:sldId id="268" r:id="rId13"/>
    <p:sldId id="272" r:id="rId14"/>
    <p:sldId id="266" r:id="rId15"/>
    <p:sldId id="269" r:id="rId16"/>
    <p:sldId id="299" r:id="rId17"/>
    <p:sldId id="271" r:id="rId18"/>
    <p:sldId id="258" r:id="rId19"/>
    <p:sldId id="273" r:id="rId20"/>
    <p:sldId id="281" r:id="rId21"/>
    <p:sldId id="282" r:id="rId22"/>
    <p:sldId id="283" r:id="rId23"/>
    <p:sldId id="284" r:id="rId24"/>
    <p:sldId id="275" r:id="rId25"/>
    <p:sldId id="285" r:id="rId26"/>
    <p:sldId id="267" r:id="rId27"/>
    <p:sldId id="270" r:id="rId28"/>
    <p:sldId id="286" r:id="rId29"/>
    <p:sldId id="287" r:id="rId30"/>
    <p:sldId id="280" r:id="rId31"/>
    <p:sldId id="295" r:id="rId32"/>
  </p:sldIdLst>
  <p:sldSz cx="10691813" cy="7559675"/>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99"/>
    <a:srgbClr val="007F88"/>
    <a:srgbClr val="4ED8B2"/>
    <a:srgbClr val="D7DE44"/>
    <a:srgbClr val="176980"/>
    <a:srgbClr val="00A6CB"/>
    <a:srgbClr val="414961"/>
    <a:srgbClr val="FFFFFF"/>
    <a:srgbClr val="BCD6D3"/>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1088"/>
  </p:normalViewPr>
  <p:slideViewPr>
    <p:cSldViewPr>
      <p:cViewPr varScale="1">
        <p:scale>
          <a:sx n="89" d="100"/>
          <a:sy n="89" d="100"/>
        </p:scale>
        <p:origin x="108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売上高</c:v>
                </c:pt>
              </c:strCache>
            </c:strRef>
          </c:tx>
          <c:spPr>
            <a:ln>
              <a:noFill/>
            </a:ln>
          </c:spPr>
          <c:dPt>
            <c:idx val="0"/>
            <c:bubble3D val="0"/>
            <c:spPr>
              <a:solidFill>
                <a:schemeClr val="accent6"/>
              </a:solidFill>
              <a:ln w="19050">
                <a:noFill/>
              </a:ln>
              <a:effectLst/>
            </c:spPr>
            <c:extLst>
              <c:ext xmlns:c16="http://schemas.microsoft.com/office/drawing/2014/chart" uri="{C3380CC4-5D6E-409C-BE32-E72D297353CC}">
                <c16:uniqueId val="{00000001-21E0-0B49-8E7E-B2BC9C9AE0DF}"/>
              </c:ext>
            </c:extLst>
          </c:dPt>
          <c:dPt>
            <c:idx val="1"/>
            <c:bubble3D val="0"/>
            <c:spPr>
              <a:solidFill>
                <a:schemeClr val="bg1">
                  <a:lumMod val="65000"/>
                </a:schemeClr>
              </a:solidFill>
              <a:ln w="19050">
                <a:noFill/>
              </a:ln>
              <a:effectLst/>
            </c:spPr>
            <c:extLst>
              <c:ext xmlns:c16="http://schemas.microsoft.com/office/drawing/2014/chart" uri="{C3380CC4-5D6E-409C-BE32-E72D297353CC}">
                <c16:uniqueId val="{00000003-21E0-0B49-8E7E-B2BC9C9AE0DF}"/>
              </c:ext>
            </c:extLst>
          </c:dPt>
          <c:dPt>
            <c:idx val="2"/>
            <c:bubble3D val="0"/>
            <c:spPr>
              <a:solidFill>
                <a:schemeClr val="bg1">
                  <a:lumMod val="75000"/>
                </a:schemeClr>
              </a:solidFill>
              <a:ln w="19050">
                <a:noFill/>
              </a:ln>
              <a:effectLst/>
            </c:spPr>
            <c:extLst>
              <c:ext xmlns:c16="http://schemas.microsoft.com/office/drawing/2014/chart" uri="{C3380CC4-5D6E-409C-BE32-E72D297353CC}">
                <c16:uniqueId val="{00000005-21E0-0B49-8E7E-B2BC9C9AE0DF}"/>
              </c:ext>
            </c:extLst>
          </c:dPt>
          <c:dPt>
            <c:idx val="3"/>
            <c:bubble3D val="0"/>
            <c:spPr>
              <a:solidFill>
                <a:schemeClr val="bg1">
                  <a:lumMod val="85000"/>
                </a:schemeClr>
              </a:solidFill>
              <a:ln w="19050">
                <a:noFill/>
              </a:ln>
              <a:effectLst/>
            </c:spPr>
            <c:extLst>
              <c:ext xmlns:c16="http://schemas.microsoft.com/office/drawing/2014/chart" uri="{C3380CC4-5D6E-409C-BE32-E72D297353CC}">
                <c16:uniqueId val="{00000007-21E0-0B49-8E7E-B2BC9C9AE0DF}"/>
              </c:ext>
            </c:extLst>
          </c:dPt>
          <c:dPt>
            <c:idx val="4"/>
            <c:bubble3D val="0"/>
            <c:spPr>
              <a:solidFill>
                <a:schemeClr val="bg1">
                  <a:lumMod val="95000"/>
                </a:schemeClr>
              </a:solidFill>
              <a:ln w="19050">
                <a:noFill/>
              </a:ln>
              <a:effectLst/>
            </c:spPr>
            <c:extLst>
              <c:ext xmlns:c16="http://schemas.microsoft.com/office/drawing/2014/chart" uri="{C3380CC4-5D6E-409C-BE32-E72D297353CC}">
                <c16:uniqueId val="{00000009-21E0-0B49-8E7E-B2BC9C9AE0DF}"/>
              </c:ext>
            </c:extLst>
          </c:dPt>
          <c:dLbls>
            <c:delete val="1"/>
          </c:dLbls>
          <c:cat>
            <c:strRef>
              <c:f>Sheet1!$A$2:$A$6</c:f>
              <c:strCache>
                <c:ptCount val="5"/>
                <c:pt idx="0">
                  <c:v>資料制作</c:v>
                </c:pt>
                <c:pt idx="1">
                  <c:v>メールチェック</c:v>
                </c:pt>
                <c:pt idx="2">
                  <c:v>会議</c:v>
                </c:pt>
                <c:pt idx="3">
                  <c:v>問い合せ</c:v>
                </c:pt>
                <c:pt idx="4">
                  <c:v>その他</c:v>
                </c:pt>
              </c:strCache>
            </c:strRef>
          </c:cat>
          <c:val>
            <c:numRef>
              <c:f>Sheet1!$B$2:$B$6</c:f>
              <c:numCache>
                <c:formatCode>General</c:formatCode>
                <c:ptCount val="5"/>
                <c:pt idx="0">
                  <c:v>26.9</c:v>
                </c:pt>
                <c:pt idx="1">
                  <c:v>14.9</c:v>
                </c:pt>
                <c:pt idx="2">
                  <c:v>13.3</c:v>
                </c:pt>
                <c:pt idx="3">
                  <c:v>13.3</c:v>
                </c:pt>
                <c:pt idx="4">
                  <c:v>31.6</c:v>
                </c:pt>
              </c:numCache>
            </c:numRef>
          </c:val>
          <c:extLst>
            <c:ext xmlns:c16="http://schemas.microsoft.com/office/drawing/2014/chart" uri="{C3380CC4-5D6E-409C-BE32-E72D297353CC}">
              <c16:uniqueId val="{0000000A-21E0-0B49-8E7E-B2BC9C9AE0DF}"/>
            </c:ext>
          </c:extLst>
        </c:ser>
        <c:dLbls>
          <c:showLegendKey val="0"/>
          <c:showVal val="0"/>
          <c:showCatName val="0"/>
          <c:showSerName val="0"/>
          <c:showPercent val="1"/>
          <c:showBubbleSize val="0"/>
          <c:showLeaderLines val="1"/>
        </c:dLbls>
        <c:firstSliceAng val="0"/>
        <c:holeSize val="7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23734287924511"/>
          <c:y val="5.2920957892461123E-2"/>
          <c:w val="0.88385226967597008"/>
          <c:h val="0.80350401570394414"/>
        </c:manualLayout>
      </c:layout>
      <c:barChart>
        <c:barDir val="col"/>
        <c:grouping val="stacked"/>
        <c:varyColors val="0"/>
        <c:ser>
          <c:idx val="0"/>
          <c:order val="0"/>
          <c:tx>
            <c:strRef>
              <c:f>Sheet1!$B$1</c:f>
              <c:strCache>
                <c:ptCount val="1"/>
                <c:pt idx="0">
                  <c:v>text</c:v>
                </c:pt>
              </c:strCache>
            </c:strRef>
          </c:tx>
          <c:spPr>
            <a:solidFill>
              <a:schemeClr val="accent6"/>
            </a:solidFill>
            <a:ln>
              <a:noFill/>
            </a:ln>
            <a:effectLst/>
          </c:spPr>
          <c:invertIfNegative val="0"/>
          <c:dPt>
            <c:idx val="0"/>
            <c:invertIfNegative val="0"/>
            <c:bubble3D val="0"/>
            <c:extLst>
              <c:ext xmlns:c16="http://schemas.microsoft.com/office/drawing/2014/chart" uri="{C3380CC4-5D6E-409C-BE32-E72D297353CC}">
                <c16:uniqueId val="{00000000-DF83-574E-A6A2-A9A5BD16B300}"/>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2-DF83-574E-A6A2-A9A5BD16B300}"/>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4-DF83-574E-A6A2-A9A5BD16B300}"/>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6-DF83-574E-A6A2-A9A5BD16B300}"/>
              </c:ext>
            </c:extLst>
          </c:dPt>
          <c:dPt>
            <c:idx val="4"/>
            <c:invertIfNegative val="0"/>
            <c:bubble3D val="0"/>
            <c:extLst>
              <c:ext xmlns:c16="http://schemas.microsoft.com/office/drawing/2014/chart" uri="{C3380CC4-5D6E-409C-BE32-E72D297353CC}">
                <c16:uniqueId val="{00000007-DF83-574E-A6A2-A9A5BD16B300}"/>
              </c:ext>
            </c:extLst>
          </c:dPt>
          <c:cat>
            <c:numRef>
              <c:f>Sheet1!$A$2:$A$5</c:f>
              <c:numCache>
                <c:formatCode>General</c:formatCode>
                <c:ptCount val="4"/>
                <c:pt idx="0">
                  <c:v>2018</c:v>
                </c:pt>
                <c:pt idx="1">
                  <c:v>2019</c:v>
                </c:pt>
                <c:pt idx="2">
                  <c:v>2020</c:v>
                </c:pt>
                <c:pt idx="3">
                  <c:v>2021</c:v>
                </c:pt>
              </c:numCache>
            </c:numRef>
          </c:cat>
          <c:val>
            <c:numRef>
              <c:f>Sheet1!$B$2:$B$5</c:f>
              <c:numCache>
                <c:formatCode>General</c:formatCode>
                <c:ptCount val="4"/>
                <c:pt idx="0">
                  <c:v>50</c:v>
                </c:pt>
                <c:pt idx="1">
                  <c:v>60</c:v>
                </c:pt>
                <c:pt idx="2">
                  <c:v>80</c:v>
                </c:pt>
                <c:pt idx="3">
                  <c:v>90</c:v>
                </c:pt>
              </c:numCache>
            </c:numRef>
          </c:val>
          <c:extLst>
            <c:ext xmlns:c16="http://schemas.microsoft.com/office/drawing/2014/chart" uri="{C3380CC4-5D6E-409C-BE32-E72D297353CC}">
              <c16:uniqueId val="{00000008-DF83-574E-A6A2-A9A5BD16B300}"/>
            </c:ext>
          </c:extLst>
        </c:ser>
        <c:dLbls>
          <c:showLegendKey val="0"/>
          <c:showVal val="0"/>
          <c:showCatName val="0"/>
          <c:showSerName val="0"/>
          <c:showPercent val="0"/>
          <c:showBubbleSize val="0"/>
        </c:dLbls>
        <c:gapWidth val="150"/>
        <c:overlap val="100"/>
        <c:axId val="136969216"/>
        <c:axId val="137036544"/>
      </c:barChart>
      <c:catAx>
        <c:axId val="13696921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Yu Gothic" panose="020B0400000000000000" pitchFamily="34" charset="-128"/>
                <a:ea typeface="Yu Gothic" panose="020B0400000000000000" pitchFamily="34" charset="-128"/>
                <a:cs typeface="Poppins Medium" pitchFamily="2" charset="77"/>
              </a:defRPr>
            </a:pPr>
            <a:endParaRPr lang="ja-JP"/>
          </a:p>
        </c:txPr>
        <c:crossAx val="137036544"/>
        <c:crosses val="autoZero"/>
        <c:auto val="1"/>
        <c:lblAlgn val="ctr"/>
        <c:lblOffset val="100"/>
        <c:noMultiLvlLbl val="0"/>
      </c:catAx>
      <c:valAx>
        <c:axId val="1370365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Yu Gothic" panose="020B0400000000000000" pitchFamily="34" charset="-128"/>
                <a:ea typeface="Yu Gothic" panose="020B0400000000000000" pitchFamily="34" charset="-128"/>
                <a:cs typeface="Poppins Light" pitchFamily="2" charset="77"/>
              </a:defRPr>
            </a:pPr>
            <a:endParaRPr lang="ja-JP"/>
          </a:p>
        </c:txPr>
        <c:crossAx val="136969216"/>
        <c:crosses val="autoZero"/>
        <c:crossBetween val="between"/>
      </c:valAx>
      <c:spPr>
        <a:noFill/>
        <a:ln w="25400">
          <a:noFill/>
        </a:ln>
        <a:effectLst/>
      </c:spPr>
    </c:plotArea>
    <c:plotVisOnly val="1"/>
    <c:dispBlanksAs val="gap"/>
    <c:showDLblsOverMax val="0"/>
  </c:chart>
  <c:spPr>
    <a:noFill/>
    <a:ln>
      <a:noFill/>
    </a:ln>
    <a:effectLst/>
  </c:spPr>
  <c:txPr>
    <a:bodyPr/>
    <a:lstStyle/>
    <a:p>
      <a:pPr>
        <a:defRPr sz="1800" b="0" i="0">
          <a:solidFill>
            <a:schemeClr val="tx1"/>
          </a:solidFill>
          <a:latin typeface="Poppins Light" pitchFamily="2" charset="77"/>
          <a:ea typeface="Lato Light" panose="020F0502020204030203" pitchFamily="34" charset="0"/>
          <a:cs typeface="Poppins Light" pitchFamily="2" charset="77"/>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53868928542899E-2"/>
          <c:y val="0.18243329848145401"/>
          <c:w val="0.94044000000000005"/>
          <c:h val="0.77365333333333297"/>
        </c:manualLayout>
      </c:layout>
      <c:barChart>
        <c:barDir val="col"/>
        <c:grouping val="clustered"/>
        <c:varyColors val="0"/>
        <c:ser>
          <c:idx val="0"/>
          <c:order val="0"/>
          <c:tx>
            <c:strRef>
              <c:f>Sheet1!$B$1</c:f>
              <c:strCache>
                <c:ptCount val="1"/>
                <c:pt idx="0">
                  <c:v>自社</c:v>
                </c:pt>
              </c:strCache>
            </c:strRef>
          </c:tx>
          <c:spPr>
            <a:solidFill>
              <a:srgbClr val="009899"/>
            </a:solidFill>
            <a:ln>
              <a:noFill/>
            </a:ln>
            <a:effectLst/>
          </c:spPr>
          <c:invertIfNegative val="0"/>
          <c:dLbls>
            <c:dLbl>
              <c:idx val="1"/>
              <c:layout>
                <c:manualLayout>
                  <c:x val="-1.440345682963911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E7-FB4F-913A-ABB4C007E2C9}"/>
                </c:ext>
              </c:extLst>
            </c:dLbl>
            <c:spPr>
              <a:noFill/>
              <a:ln>
                <a:noFill/>
              </a:ln>
              <a:effectLst/>
            </c:spPr>
            <c:txPr>
              <a:bodyPr rot="0" spcFirstLastPara="0" vertOverflow="ellipsis" vert="horz" wrap="square" lIns="38100" tIns="19050" rIns="38100" bIns="19050" anchor="ctr" anchorCtr="1"/>
              <a:lstStyle/>
              <a:p>
                <a:pPr>
                  <a:defRPr lang="ja-JP" sz="3200" b="1" i="0" u="none" strike="noStrike" kern="1200" baseline="0">
                    <a:solidFill>
                      <a:srgbClr val="009899"/>
                    </a:solidFill>
                    <a:latin typeface="Yu Gothic" panose="020B0400000000000000" pitchFamily="34" charset="-128"/>
                    <a:ea typeface="Yu Gothic" panose="020B0400000000000000" pitchFamily="34" charset="-128"/>
                    <a:cs typeface="メイリオ" panose="020B0604030504040204" charset="-128"/>
                    <a:sym typeface="メイリオ" panose="020B0604030504040204" charset="-128"/>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カテゴリー1</c:v>
                </c:pt>
                <c:pt idx="1">
                  <c:v>カテゴリー2</c:v>
                </c:pt>
                <c:pt idx="2">
                  <c:v>カテゴリー3</c:v>
                </c:pt>
                <c:pt idx="3">
                  <c:v>カテゴリー4</c:v>
                </c:pt>
              </c:strCache>
            </c:strRef>
          </c:cat>
          <c:val>
            <c:numRef>
              <c:f>Sheet1!$B$2:$B$5</c:f>
              <c:numCache>
                <c:formatCode>General</c:formatCode>
                <c:ptCount val="4"/>
                <c:pt idx="0">
                  <c:v>4.3</c:v>
                </c:pt>
                <c:pt idx="1">
                  <c:v>2.5</c:v>
                </c:pt>
                <c:pt idx="2">
                  <c:v>3.5</c:v>
                </c:pt>
                <c:pt idx="3">
                  <c:v>5.5</c:v>
                </c:pt>
              </c:numCache>
            </c:numRef>
          </c:val>
          <c:extLst>
            <c:ext xmlns:c16="http://schemas.microsoft.com/office/drawing/2014/chart" uri="{C3380CC4-5D6E-409C-BE32-E72D297353CC}">
              <c16:uniqueId val="{00000000-6D28-3E42-B976-66D4C4F837A1}"/>
            </c:ext>
          </c:extLst>
        </c:ser>
        <c:ser>
          <c:idx val="1"/>
          <c:order val="1"/>
          <c:tx>
            <c:strRef>
              <c:f>Sheet1!$C$1</c:f>
              <c:strCache>
                <c:ptCount val="1"/>
                <c:pt idx="0">
                  <c:v>競合A</c:v>
                </c:pt>
              </c:strCache>
            </c:strRef>
          </c:tx>
          <c:spPr>
            <a:solidFill>
              <a:schemeClr val="bg1">
                <a:lumMod val="65000"/>
              </a:schemeClr>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ja-JP" sz="900" b="0" i="0" u="none" strike="noStrike" kern="1200" baseline="0">
                    <a:solidFill>
                      <a:schemeClr val="bg1"/>
                    </a:solidFill>
                    <a:latin typeface="メイリオ" panose="020B0604030504040204" charset="-128"/>
                    <a:ea typeface="メイリオ" panose="020B0604030504040204" charset="-128"/>
                    <a:cs typeface="メイリオ" panose="020B0604030504040204" charset="-128"/>
                    <a:sym typeface="メイリオ" panose="020B0604030504040204" charset="-128"/>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カテゴリー1</c:v>
                </c:pt>
                <c:pt idx="1">
                  <c:v>カテゴリー2</c:v>
                </c:pt>
                <c:pt idx="2">
                  <c:v>カテゴリー3</c:v>
                </c:pt>
                <c:pt idx="3">
                  <c:v>カテゴリー4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D28-3E42-B976-66D4C4F837A1}"/>
            </c:ext>
          </c:extLst>
        </c:ser>
        <c:ser>
          <c:idx val="2"/>
          <c:order val="2"/>
          <c:tx>
            <c:strRef>
              <c:f>Sheet1!$D$1</c:f>
              <c:strCache>
                <c:ptCount val="1"/>
                <c:pt idx="0">
                  <c:v>競合B</c:v>
                </c:pt>
              </c:strCache>
            </c:strRef>
          </c:tx>
          <c:spPr>
            <a:solidFill>
              <a:schemeClr val="bg1">
                <a:lumMod val="75000"/>
              </a:schemeClr>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ja-JP" sz="900" b="0" i="0" u="none" strike="noStrike" kern="1200" baseline="0">
                    <a:solidFill>
                      <a:schemeClr val="bg1"/>
                    </a:solidFill>
                    <a:latin typeface="メイリオ" panose="020B0604030504040204" charset="-128"/>
                    <a:ea typeface="メイリオ" panose="020B0604030504040204" charset="-128"/>
                    <a:cs typeface="メイリオ" panose="020B0604030504040204" charset="-128"/>
                    <a:sym typeface="メイリオ" panose="020B0604030504040204" charset="-128"/>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カテゴリー1</c:v>
                </c:pt>
                <c:pt idx="1">
                  <c:v>カテゴリー2</c:v>
                </c:pt>
                <c:pt idx="2">
                  <c:v>カテゴリー3</c:v>
                </c:pt>
                <c:pt idx="3">
                  <c:v>カテゴリー4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D28-3E42-B976-66D4C4F837A1}"/>
            </c:ext>
          </c:extLst>
        </c:ser>
        <c:dLbls>
          <c:showLegendKey val="0"/>
          <c:showVal val="1"/>
          <c:showCatName val="0"/>
          <c:showSerName val="0"/>
          <c:showPercent val="0"/>
          <c:showBubbleSize val="0"/>
        </c:dLbls>
        <c:gapWidth val="114"/>
        <c:overlap val="-28"/>
        <c:axId val="406329309"/>
        <c:axId val="208593661"/>
      </c:barChart>
      <c:catAx>
        <c:axId val="406329309"/>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ja-JP" sz="2000" b="0" i="0" u="none" strike="noStrike" kern="1200" baseline="0">
                <a:solidFill>
                  <a:schemeClr val="tx1">
                    <a:lumMod val="65000"/>
                    <a:lumOff val="35000"/>
                  </a:schemeClr>
                </a:solidFill>
                <a:latin typeface="Yu Gothic" panose="020B0400000000000000" pitchFamily="34" charset="-128"/>
                <a:ea typeface="Yu Gothic" panose="020B0400000000000000" pitchFamily="34" charset="-128"/>
                <a:cs typeface="メイリオ" panose="020B0604030504040204" charset="-128"/>
                <a:sym typeface="メイリオ" panose="020B0604030504040204" charset="-128"/>
              </a:defRPr>
            </a:pPr>
            <a:endParaRPr lang="ja-JP"/>
          </a:p>
        </c:txPr>
        <c:crossAx val="208593661"/>
        <c:crossesAt val="0"/>
        <c:auto val="1"/>
        <c:lblAlgn val="ctr"/>
        <c:lblOffset val="100"/>
        <c:noMultiLvlLbl val="0"/>
      </c:catAx>
      <c:valAx>
        <c:axId val="208593661"/>
        <c:scaling>
          <c:orientation val="minMax"/>
          <c:max val="6"/>
        </c:scaling>
        <c:delete val="0"/>
        <c:axPos val="l"/>
        <c:numFmt formatCode="General" sourceLinked="1"/>
        <c:majorTickMark val="cross"/>
        <c:minorTickMark val="none"/>
        <c:tickLblPos val="nextTo"/>
        <c:spPr>
          <a:noFill/>
          <a:ln>
            <a:solidFill>
              <a:schemeClr val="bg1">
                <a:lumMod val="65000"/>
              </a:schemeClr>
            </a:solidFill>
          </a:ln>
          <a:effectLst/>
        </c:spPr>
        <c:txPr>
          <a:bodyPr rot="-60000000" spcFirstLastPara="0" vertOverflow="ellipsis" vert="horz" wrap="square" anchor="ctr" anchorCtr="1"/>
          <a:lstStyle/>
          <a:p>
            <a:pPr>
              <a:defRPr lang="ja-JP" sz="1600" b="0" i="0" u="none" strike="noStrike" kern="1200" baseline="0">
                <a:solidFill>
                  <a:schemeClr val="tx1">
                    <a:lumMod val="65000"/>
                    <a:lumOff val="35000"/>
                  </a:schemeClr>
                </a:solidFill>
                <a:latin typeface="Yu Gothic" panose="020B0400000000000000" pitchFamily="34" charset="-128"/>
                <a:ea typeface="Yu Gothic" panose="020B0400000000000000" pitchFamily="34" charset="-128"/>
                <a:cs typeface="メイリオ" panose="020B0604030504040204" charset="-128"/>
                <a:sym typeface="メイリオ" panose="020B0604030504040204" charset="-128"/>
              </a:defRPr>
            </a:pPr>
            <a:endParaRPr lang="ja-JP"/>
          </a:p>
        </c:txPr>
        <c:crossAx val="406329309"/>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ja-JP" sz="2000" b="0" i="0" u="none" strike="noStrike" kern="1200" baseline="0">
                <a:solidFill>
                  <a:schemeClr val="tx1">
                    <a:lumMod val="65000"/>
                    <a:lumOff val="35000"/>
                  </a:schemeClr>
                </a:solidFill>
                <a:latin typeface="Yu Gothic Medium" panose="020B0400000000000000" pitchFamily="34" charset="-128"/>
                <a:ea typeface="Yu Gothic Medium" panose="020B0400000000000000" pitchFamily="34" charset="-128"/>
                <a:cs typeface="メイリオ" panose="020B0604030504040204" charset="-128"/>
                <a:sym typeface="メイリオ" panose="020B0604030504040204" charset="-128"/>
              </a:defRPr>
            </a:pPr>
            <a:endParaRPr lang="ja-JP"/>
          </a:p>
        </c:txPr>
      </c:legendEntry>
      <c:legendEntry>
        <c:idx val="1"/>
        <c:txPr>
          <a:bodyPr rot="0" spcFirstLastPara="0" vertOverflow="ellipsis" vert="horz" wrap="square" anchor="ctr" anchorCtr="1"/>
          <a:lstStyle/>
          <a:p>
            <a:pPr>
              <a:defRPr lang="ja-JP" sz="2000" b="0" i="0" u="none" strike="noStrike" kern="1200" baseline="0">
                <a:solidFill>
                  <a:schemeClr val="tx1">
                    <a:lumMod val="65000"/>
                    <a:lumOff val="35000"/>
                  </a:schemeClr>
                </a:solidFill>
                <a:latin typeface="Yu Gothic Medium" panose="020B0400000000000000" pitchFamily="34" charset="-128"/>
                <a:ea typeface="Yu Gothic Medium" panose="020B0400000000000000" pitchFamily="34" charset="-128"/>
                <a:cs typeface="メイリオ" panose="020B0604030504040204" charset="-128"/>
                <a:sym typeface="メイリオ" panose="020B0604030504040204" charset="-128"/>
              </a:defRPr>
            </a:pPr>
            <a:endParaRPr lang="ja-JP"/>
          </a:p>
        </c:txPr>
      </c:legendEntry>
      <c:legendEntry>
        <c:idx val="2"/>
        <c:txPr>
          <a:bodyPr rot="0" spcFirstLastPara="0" vertOverflow="ellipsis" vert="horz" wrap="square" anchor="ctr" anchorCtr="1"/>
          <a:lstStyle/>
          <a:p>
            <a:pPr>
              <a:defRPr lang="ja-JP" sz="2000" b="0" i="0" u="none" strike="noStrike" kern="1200" baseline="0">
                <a:solidFill>
                  <a:schemeClr val="tx1">
                    <a:lumMod val="65000"/>
                    <a:lumOff val="35000"/>
                  </a:schemeClr>
                </a:solidFill>
                <a:latin typeface="Yu Gothic Medium" panose="020B0400000000000000" pitchFamily="34" charset="-128"/>
                <a:ea typeface="Yu Gothic Medium" panose="020B0400000000000000" pitchFamily="34" charset="-128"/>
                <a:cs typeface="メイリオ" panose="020B0604030504040204" charset="-128"/>
                <a:sym typeface="メイリオ" panose="020B0604030504040204" charset="-128"/>
              </a:defRPr>
            </a:pPr>
            <a:endParaRPr lang="ja-JP"/>
          </a:p>
        </c:txPr>
      </c:legendEntry>
      <c:layout>
        <c:manualLayout>
          <c:xMode val="edge"/>
          <c:yMode val="edge"/>
          <c:x val="8.3540049611906905E-2"/>
          <c:y val="8.9832497599487901E-2"/>
          <c:w val="0.59742338161158703"/>
          <c:h val="0.10434225968206599"/>
        </c:manualLayout>
      </c:layout>
      <c:overlay val="0"/>
      <c:spPr>
        <a:noFill/>
        <a:ln>
          <a:noFill/>
        </a:ln>
        <a:effectLst/>
      </c:spPr>
      <c:txPr>
        <a:bodyPr rot="0" spcFirstLastPara="0" vertOverflow="ellipsis" vert="horz" wrap="square" anchor="ctr" anchorCtr="1"/>
        <a:lstStyle/>
        <a:p>
          <a:pPr>
            <a:defRPr lang="ja-JP" sz="2000" b="0" i="0" u="none" strike="noStrike" kern="1200" baseline="0">
              <a:solidFill>
                <a:schemeClr val="tx1">
                  <a:lumMod val="65000"/>
                  <a:lumOff val="35000"/>
                </a:schemeClr>
              </a:solidFill>
              <a:latin typeface="Yu Gothic Medium" panose="020B0400000000000000" pitchFamily="34" charset="-128"/>
              <a:ea typeface="Yu Gothic Medium" panose="020B0400000000000000" pitchFamily="34" charset="-128"/>
              <a:cs typeface="メイリオ" panose="020B0604030504040204" charset="-128"/>
              <a:sym typeface="メイリオ" panose="020B0604030504040204" charset="-128"/>
            </a:defRPr>
          </a:pPr>
          <a:endParaRPr lang="ja-JP"/>
        </a:p>
      </c:txPr>
    </c:legend>
    <c:plotVisOnly val="1"/>
    <c:dispBlanksAs val="gap"/>
    <c:showDLblsOverMax val="0"/>
  </c:chart>
  <c:spPr>
    <a:noFill/>
    <a:ln>
      <a:noFill/>
    </a:ln>
    <a:effectLst/>
  </c:spPr>
  <c:txPr>
    <a:bodyPr/>
    <a:lstStyle/>
    <a:p>
      <a:pPr>
        <a:defRPr lang="ja-JP">
          <a:latin typeface="メイリオ" panose="020B0604030504040204" charset="-128"/>
          <a:ea typeface="メイリオ" panose="020B0604030504040204" charset="-128"/>
          <a:cs typeface="メイリオ" panose="020B0604030504040204" charset="-128"/>
          <a:sym typeface="メイリオ" panose="020B0604030504040204"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53868928542899E-2"/>
          <c:y val="0.18243329848145401"/>
          <c:w val="0.94044000000000005"/>
          <c:h val="0.77365333333333297"/>
        </c:manualLayout>
      </c:layout>
      <c:lineChart>
        <c:grouping val="standard"/>
        <c:varyColors val="0"/>
        <c:ser>
          <c:idx val="0"/>
          <c:order val="0"/>
          <c:tx>
            <c:strRef>
              <c:f>Sheet1!$B$1</c:f>
              <c:strCache>
                <c:ptCount val="1"/>
                <c:pt idx="0">
                  <c:v>自社</c:v>
                </c:pt>
              </c:strCache>
            </c:strRef>
          </c:tx>
          <c:spPr>
            <a:ln w="76200" cap="rnd">
              <a:solidFill>
                <a:srgbClr val="009899"/>
              </a:solidFill>
              <a:round/>
            </a:ln>
            <a:effectLst/>
          </c:spPr>
          <c:marker>
            <c:symbol val="none"/>
          </c:marker>
          <c:dLbls>
            <c:dLbl>
              <c:idx val="1"/>
              <c:layout>
                <c:manualLayout>
                  <c:x val="-3.9369448667680197E-2"/>
                  <c:y val="-7.46825989544435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CC-1C41-94DB-B5B6EF58A449}"/>
                </c:ext>
              </c:extLst>
            </c:dLbl>
            <c:dLbl>
              <c:idx val="2"/>
              <c:layout>
                <c:manualLayout>
                  <c:x val="-7.2977514603504795E-2"/>
                  <c:y val="-6.73210284860770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CC-1C41-94DB-B5B6EF58A449}"/>
                </c:ext>
              </c:extLst>
            </c:dLbl>
            <c:spPr>
              <a:noFill/>
              <a:ln>
                <a:noFill/>
              </a:ln>
              <a:effectLst/>
            </c:spPr>
            <c:txPr>
              <a:bodyPr rot="0" spcFirstLastPara="0" vertOverflow="ellipsis" vert="horz" wrap="square" lIns="38100" tIns="19050" rIns="38100" bIns="19050" anchor="ctr" anchorCtr="1"/>
              <a:lstStyle/>
              <a:p>
                <a:pPr>
                  <a:defRPr lang="ja-JP" sz="3200" b="1" i="0" u="none" strike="noStrike" kern="1200" baseline="0">
                    <a:solidFill>
                      <a:srgbClr val="009899"/>
                    </a:solidFill>
                    <a:latin typeface="Yu Gothic" panose="020B0400000000000000" pitchFamily="34" charset="-128"/>
                    <a:ea typeface="Yu Gothic" panose="020B0400000000000000" pitchFamily="34" charset="-128"/>
                    <a:cs typeface="メイリオ" panose="020B0604030504040204" charset="-128"/>
                    <a:sym typeface="メイリオ" panose="020B0604030504040204" charset="-128"/>
                  </a:defRPr>
                </a:pPr>
                <a:endParaRPr lang="ja-JP"/>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3月</c:v>
                </c:pt>
                <c:pt idx="1">
                  <c:v>6月</c:v>
                </c:pt>
                <c:pt idx="2">
                  <c:v>9月</c:v>
                </c:pt>
                <c:pt idx="3">
                  <c:v>12月</c:v>
                </c:pt>
              </c:strCache>
            </c:strRef>
          </c:cat>
          <c:val>
            <c:numRef>
              <c:f>Sheet1!$B$2:$B$5</c:f>
              <c:numCache>
                <c:formatCode>General</c:formatCode>
                <c:ptCount val="4"/>
                <c:pt idx="0">
                  <c:v>4.3</c:v>
                </c:pt>
                <c:pt idx="1">
                  <c:v>2.5</c:v>
                </c:pt>
                <c:pt idx="2">
                  <c:v>3.5</c:v>
                </c:pt>
                <c:pt idx="3">
                  <c:v>5.5</c:v>
                </c:pt>
              </c:numCache>
            </c:numRef>
          </c:val>
          <c:smooth val="0"/>
          <c:extLst>
            <c:ext xmlns:c16="http://schemas.microsoft.com/office/drawing/2014/chart" uri="{C3380CC4-5D6E-409C-BE32-E72D297353CC}">
              <c16:uniqueId val="{00000002-A1CC-1C41-94DB-B5B6EF58A449}"/>
            </c:ext>
          </c:extLst>
        </c:ser>
        <c:ser>
          <c:idx val="1"/>
          <c:order val="1"/>
          <c:tx>
            <c:strRef>
              <c:f>Sheet1!$C$1</c:f>
              <c:strCache>
                <c:ptCount val="1"/>
                <c:pt idx="0">
                  <c:v>競合A</c:v>
                </c:pt>
              </c:strCache>
            </c:strRef>
          </c:tx>
          <c:spPr>
            <a:ln w="63500" cap="rnd">
              <a:solidFill>
                <a:schemeClr val="bg1">
                  <a:lumMod val="65000"/>
                </a:schemeClr>
              </a:solidFill>
              <a:round/>
            </a:ln>
            <a:effectLst/>
          </c:spPr>
          <c:marker>
            <c:symbol val="none"/>
          </c:marker>
          <c:dLbls>
            <c:spPr>
              <a:noFill/>
              <a:ln>
                <a:noFill/>
              </a:ln>
              <a:effectLst/>
            </c:spPr>
            <c:txPr>
              <a:bodyPr rot="0" spcFirstLastPara="0" vertOverflow="ellipsis" vert="horz" wrap="square" lIns="38100" tIns="19050" rIns="38100" bIns="19050" anchor="ctr" anchorCtr="1"/>
              <a:lstStyle/>
              <a:p>
                <a:pPr>
                  <a:defRPr lang="ja-JP" sz="900" b="0" i="0" u="none" strike="noStrike" kern="1200" baseline="0">
                    <a:solidFill>
                      <a:schemeClr val="bg1"/>
                    </a:solidFill>
                    <a:latin typeface="メイリオ" panose="020B0604030504040204" charset="-128"/>
                    <a:ea typeface="メイリオ" panose="020B0604030504040204" charset="-128"/>
                    <a:cs typeface="メイリオ" panose="020B0604030504040204" charset="-128"/>
                    <a:sym typeface="メイリオ" panose="020B0604030504040204" charset="-128"/>
                  </a:defRPr>
                </a:pPr>
                <a:endParaRPr lang="ja-JP"/>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3月</c:v>
                </c:pt>
                <c:pt idx="1">
                  <c:v>6月</c:v>
                </c:pt>
                <c:pt idx="2">
                  <c:v>9月</c:v>
                </c:pt>
                <c:pt idx="3">
                  <c:v>12月</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3-A1CC-1C41-94DB-B5B6EF58A449}"/>
            </c:ext>
          </c:extLst>
        </c:ser>
        <c:ser>
          <c:idx val="2"/>
          <c:order val="2"/>
          <c:tx>
            <c:strRef>
              <c:f>Sheet1!#REF!</c:f>
              <c:strCache>
                <c:ptCount val="1"/>
              </c:strCache>
            </c:strRef>
          </c:tx>
          <c:spPr>
            <a:ln w="63500" cap="rnd">
              <a:solidFill>
                <a:schemeClr val="bg1">
                  <a:lumMod val="65000"/>
                </a:schemeClr>
              </a:solidFill>
              <a:round/>
            </a:ln>
            <a:effectLst/>
          </c:spPr>
          <c:marker>
            <c:symbol val="none"/>
          </c:marker>
          <c:dLbls>
            <c:delete val="1"/>
          </c:dLbls>
          <c:cat>
            <c:strRef>
              <c:f>Sheet1!$A$2:$A$5</c:f>
              <c:strCache>
                <c:ptCount val="4"/>
                <c:pt idx="0">
                  <c:v>3月</c:v>
                </c:pt>
                <c:pt idx="1">
                  <c:v>6月</c:v>
                </c:pt>
                <c:pt idx="2">
                  <c:v>9月</c:v>
                </c:pt>
                <c:pt idx="3">
                  <c:v>12月</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4-A1CC-1C41-94DB-B5B6EF58A449}"/>
            </c:ext>
          </c:extLst>
        </c:ser>
        <c:dLbls>
          <c:showLegendKey val="0"/>
          <c:showVal val="1"/>
          <c:showCatName val="0"/>
          <c:showSerName val="0"/>
          <c:showPercent val="0"/>
          <c:showBubbleSize val="0"/>
        </c:dLbls>
        <c:smooth val="0"/>
        <c:axId val="406329309"/>
        <c:axId val="208593661"/>
      </c:lineChart>
      <c:catAx>
        <c:axId val="406329309"/>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ja-JP" sz="2000" b="0" i="0" u="none" strike="noStrike" kern="1200" baseline="0">
                <a:solidFill>
                  <a:schemeClr val="tx1">
                    <a:lumMod val="65000"/>
                    <a:lumOff val="35000"/>
                  </a:schemeClr>
                </a:solidFill>
                <a:latin typeface="Yu Gothic" panose="020B0400000000000000" pitchFamily="34" charset="-128"/>
                <a:ea typeface="Yu Gothic" panose="020B0400000000000000" pitchFamily="34" charset="-128"/>
                <a:cs typeface="メイリオ" panose="020B0604030504040204" charset="-128"/>
                <a:sym typeface="メイリオ" panose="020B0604030504040204" charset="-128"/>
              </a:defRPr>
            </a:pPr>
            <a:endParaRPr lang="ja-JP"/>
          </a:p>
        </c:txPr>
        <c:crossAx val="208593661"/>
        <c:crossesAt val="0"/>
        <c:auto val="1"/>
        <c:lblAlgn val="ctr"/>
        <c:lblOffset val="100"/>
        <c:noMultiLvlLbl val="0"/>
      </c:catAx>
      <c:valAx>
        <c:axId val="208593661"/>
        <c:scaling>
          <c:orientation val="minMax"/>
          <c:max val="6"/>
        </c:scaling>
        <c:delete val="0"/>
        <c:axPos val="l"/>
        <c:numFmt formatCode="General" sourceLinked="1"/>
        <c:majorTickMark val="cross"/>
        <c:minorTickMark val="none"/>
        <c:tickLblPos val="nextTo"/>
        <c:spPr>
          <a:noFill/>
          <a:ln>
            <a:solidFill>
              <a:schemeClr val="bg1">
                <a:lumMod val="65000"/>
              </a:schemeClr>
            </a:solidFill>
          </a:ln>
          <a:effectLst/>
        </c:spPr>
        <c:txPr>
          <a:bodyPr rot="-60000000" spcFirstLastPara="0" vertOverflow="ellipsis" vert="horz" wrap="square" anchor="ctr" anchorCtr="1"/>
          <a:lstStyle/>
          <a:p>
            <a:pPr>
              <a:defRPr lang="ja-JP" sz="1600" b="0" i="0" u="none" strike="noStrike" kern="1200" baseline="0">
                <a:solidFill>
                  <a:schemeClr val="tx1">
                    <a:lumMod val="65000"/>
                    <a:lumOff val="35000"/>
                  </a:schemeClr>
                </a:solidFill>
                <a:latin typeface="Yu Gothic" panose="020B0400000000000000" pitchFamily="34" charset="-128"/>
                <a:ea typeface="Yu Gothic" panose="020B0400000000000000" pitchFamily="34" charset="-128"/>
                <a:cs typeface="メイリオ" panose="020B0604030504040204" charset="-128"/>
                <a:sym typeface="メイリオ" panose="020B0604030504040204" charset="-128"/>
              </a:defRPr>
            </a:pPr>
            <a:endParaRPr lang="ja-JP"/>
          </a:p>
        </c:txPr>
        <c:crossAx val="406329309"/>
        <c:crosses val="autoZero"/>
        <c:crossBetween val="between"/>
      </c:valAx>
      <c:spPr>
        <a:noFill/>
        <a:ln>
          <a:noFill/>
        </a:ln>
        <a:effectLst/>
      </c:spPr>
    </c:plotArea>
    <c:plotVisOnly val="1"/>
    <c:dispBlanksAs val="gap"/>
    <c:showDLblsOverMax val="0"/>
  </c:chart>
  <c:spPr>
    <a:noFill/>
    <a:ln>
      <a:noFill/>
    </a:ln>
    <a:effectLst/>
  </c:spPr>
  <c:txPr>
    <a:bodyPr/>
    <a:lstStyle/>
    <a:p>
      <a:pPr>
        <a:defRPr lang="ja-JP">
          <a:latin typeface="メイリオ" panose="020B0604030504040204" charset="-128"/>
          <a:ea typeface="メイリオ" panose="020B0604030504040204" charset="-128"/>
          <a:cs typeface="メイリオ" panose="020B0604030504040204" charset="-128"/>
          <a:sym typeface="メイリオ" panose="020B0604030504040204"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53868928542899E-2"/>
          <c:y val="0.18243329848145401"/>
          <c:w val="0.94044000000000005"/>
          <c:h val="0.77365333333333297"/>
        </c:manualLayout>
      </c:layout>
      <c:pieChart>
        <c:varyColors val="1"/>
        <c:ser>
          <c:idx val="0"/>
          <c:order val="0"/>
          <c:tx>
            <c:strRef>
              <c:f>Sheet1!$B$1</c:f>
              <c:strCache>
                <c:ptCount val="1"/>
                <c:pt idx="0">
                  <c:v>果物</c:v>
                </c:pt>
              </c:strCache>
            </c:strRef>
          </c:tx>
          <c:spPr>
            <a:solidFill>
              <a:srgbClr val="3956B3"/>
            </a:solidFill>
            <a:effectLst/>
          </c:spPr>
          <c:dPt>
            <c:idx val="0"/>
            <c:bubble3D val="0"/>
            <c:spPr>
              <a:solidFill>
                <a:srgbClr val="009899"/>
              </a:solidFill>
              <a:ln>
                <a:noFill/>
              </a:ln>
              <a:effectLst/>
            </c:spPr>
            <c:extLst>
              <c:ext xmlns:c16="http://schemas.microsoft.com/office/drawing/2014/chart" uri="{C3380CC4-5D6E-409C-BE32-E72D297353CC}">
                <c16:uniqueId val="{00000001-4BE8-A846-8171-1D8F7981B3A0}"/>
              </c:ext>
            </c:extLst>
          </c:dPt>
          <c:dPt>
            <c:idx val="1"/>
            <c:bubble3D val="0"/>
            <c:spPr>
              <a:solidFill>
                <a:srgbClr val="929292"/>
              </a:solidFill>
              <a:ln>
                <a:noFill/>
              </a:ln>
              <a:effectLst/>
            </c:spPr>
            <c:extLst>
              <c:ext xmlns:c16="http://schemas.microsoft.com/office/drawing/2014/chart" uri="{C3380CC4-5D6E-409C-BE32-E72D297353CC}">
                <c16:uniqueId val="{00000003-4BE8-A846-8171-1D8F7981B3A0}"/>
              </c:ext>
            </c:extLst>
          </c:dPt>
          <c:dPt>
            <c:idx val="2"/>
            <c:bubble3D val="0"/>
            <c:spPr>
              <a:solidFill>
                <a:schemeClr val="bg1">
                  <a:lumMod val="65000"/>
                </a:schemeClr>
              </a:solidFill>
              <a:ln>
                <a:noFill/>
              </a:ln>
              <a:effectLst/>
            </c:spPr>
            <c:extLst>
              <c:ext xmlns:c16="http://schemas.microsoft.com/office/drawing/2014/chart" uri="{C3380CC4-5D6E-409C-BE32-E72D297353CC}">
                <c16:uniqueId val="{00000005-4BE8-A846-8171-1D8F7981B3A0}"/>
              </c:ext>
            </c:extLst>
          </c:dPt>
          <c:dPt>
            <c:idx val="3"/>
            <c:bubble3D val="0"/>
            <c:spPr>
              <a:solidFill>
                <a:schemeClr val="bg1">
                  <a:lumMod val="75000"/>
                </a:schemeClr>
              </a:solidFill>
              <a:ln>
                <a:noFill/>
              </a:ln>
              <a:effectLst/>
            </c:spPr>
            <c:extLst>
              <c:ext xmlns:c16="http://schemas.microsoft.com/office/drawing/2014/chart" uri="{C3380CC4-5D6E-409C-BE32-E72D297353CC}">
                <c16:uniqueId val="{00000007-4BE8-A846-8171-1D8F7981B3A0}"/>
              </c:ext>
            </c:extLst>
          </c:dPt>
          <c:dPt>
            <c:idx val="4"/>
            <c:bubble3D val="0"/>
            <c:spPr>
              <a:solidFill>
                <a:schemeClr val="bg1">
                  <a:lumMod val="85000"/>
                </a:schemeClr>
              </a:solidFill>
              <a:ln>
                <a:noFill/>
              </a:ln>
              <a:effectLst/>
            </c:spPr>
            <c:extLst>
              <c:ext xmlns:c16="http://schemas.microsoft.com/office/drawing/2014/chart" uri="{C3380CC4-5D6E-409C-BE32-E72D297353CC}">
                <c16:uniqueId val="{00000009-4BE8-A846-8171-1D8F7981B3A0}"/>
              </c:ext>
            </c:extLst>
          </c:dPt>
          <c:dPt>
            <c:idx val="5"/>
            <c:bubble3D val="0"/>
            <c:spPr>
              <a:solidFill>
                <a:schemeClr val="bg1">
                  <a:lumMod val="95000"/>
                </a:schemeClr>
              </a:solidFill>
              <a:ln>
                <a:noFill/>
              </a:ln>
              <a:effectLst/>
            </c:spPr>
            <c:extLst>
              <c:ext xmlns:c16="http://schemas.microsoft.com/office/drawing/2014/chart" uri="{C3380CC4-5D6E-409C-BE32-E72D297353CC}">
                <c16:uniqueId val="{0000000B-4BE8-A846-8171-1D8F7981B3A0}"/>
              </c:ext>
            </c:extLst>
          </c:dPt>
          <c:dLbls>
            <c:dLbl>
              <c:idx val="0"/>
              <c:layout>
                <c:manualLayout>
                  <c:x val="-0.17212130911418699"/>
                  <c:y val="0.122159394004054"/>
                </c:manualLayout>
              </c:layout>
              <c:spPr>
                <a:noFill/>
                <a:ln>
                  <a:noFill/>
                </a:ln>
                <a:effectLst/>
              </c:spPr>
              <c:txPr>
                <a:bodyPr rot="0" spcFirstLastPara="0" vertOverflow="ellipsis" vert="horz" wrap="square" lIns="38100" tIns="19050" rIns="38100" bIns="19050" anchor="ctr" anchorCtr="1"/>
                <a:lstStyle/>
                <a:p>
                  <a:pPr>
                    <a:defRPr lang="ja-JP" sz="3600" b="1" i="0" u="none" strike="noStrike" kern="1200" baseline="0">
                      <a:solidFill>
                        <a:schemeClr val="bg1"/>
                      </a:solidFill>
                      <a:latin typeface="Yu Gothic" panose="020B0400000000000000" pitchFamily="34" charset="-128"/>
                      <a:ea typeface="Yu Gothic" panose="020B0400000000000000" pitchFamily="34" charset="-128"/>
                      <a:cs typeface="メイリオ" panose="020B0604030504040204" charset="-128"/>
                      <a:sym typeface="メイリオ" panose="020B0604030504040204" charset="-128"/>
                    </a:defRPr>
                  </a:pPr>
                  <a:endParaRPr lang="ja-JP"/>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E8-A846-8171-1D8F7981B3A0}"/>
                </c:ext>
              </c:extLst>
            </c:dLbl>
            <c:dLbl>
              <c:idx val="1"/>
              <c:layout>
                <c:manualLayout>
                  <c:x val="-3.73689685524526E-2"/>
                  <c:y val="-0.21617818289554999"/>
                </c:manualLayout>
              </c:layout>
              <c:spPr>
                <a:noFill/>
                <a:ln>
                  <a:noFill/>
                </a:ln>
                <a:effectLst/>
              </c:spPr>
              <c:txPr>
                <a:bodyPr rot="0" spcFirstLastPara="0" vertOverflow="ellipsis" vert="horz" wrap="square" lIns="38100" tIns="19050" rIns="38100" bIns="19050" anchor="ctr" anchorCtr="1"/>
                <a:lstStyle/>
                <a:p>
                  <a:pPr>
                    <a:defRPr lang="ja-JP" sz="2800" b="1" i="0" u="none" strike="noStrike" kern="1200" baseline="0">
                      <a:solidFill>
                        <a:schemeClr val="bg1"/>
                      </a:solidFill>
                      <a:latin typeface="Yu Gothic" panose="020B0400000000000000" pitchFamily="34" charset="-128"/>
                      <a:ea typeface="Yu Gothic" panose="020B0400000000000000" pitchFamily="34" charset="-128"/>
                      <a:cs typeface="メイリオ" panose="020B0604030504040204" charset="-128"/>
                      <a:sym typeface="メイリオ" panose="020B0604030504040204" charset="-128"/>
                    </a:defRPr>
                  </a:pPr>
                  <a:endParaRPr lang="ja-JP"/>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E8-A846-8171-1D8F7981B3A0}"/>
                </c:ext>
              </c:extLst>
            </c:dLbl>
            <c:dLbl>
              <c:idx val="2"/>
              <c:layout>
                <c:manualLayout>
                  <c:x val="0.155317276146275"/>
                  <c:y val="-0.10231516056758801"/>
                </c:manualLayout>
              </c:layout>
              <c:spPr>
                <a:noFill/>
                <a:ln>
                  <a:noFill/>
                </a:ln>
                <a:effectLst/>
              </c:spPr>
              <c:txPr>
                <a:bodyPr rot="0" spcFirstLastPara="0" vertOverflow="ellipsis" vert="horz" wrap="square" lIns="38100" tIns="19050" rIns="38100" bIns="19050" anchor="ctr" anchorCtr="1"/>
                <a:lstStyle/>
                <a:p>
                  <a:pPr>
                    <a:defRPr lang="ja-JP" sz="2800" b="1" i="0" u="none" strike="noStrike" kern="1200" baseline="0">
                      <a:solidFill>
                        <a:schemeClr val="tx1">
                          <a:lumMod val="95000"/>
                          <a:lumOff val="5000"/>
                        </a:schemeClr>
                      </a:solidFill>
                      <a:latin typeface="Yu Gothic" panose="020B0400000000000000" pitchFamily="34" charset="-128"/>
                      <a:ea typeface="Yu Gothic" panose="020B0400000000000000" pitchFamily="34" charset="-128"/>
                      <a:cs typeface="メイリオ" panose="020B0604030504040204" charset="-128"/>
                      <a:sym typeface="メイリオ" panose="020B0604030504040204" charset="-128"/>
                    </a:defRPr>
                  </a:pPr>
                  <a:endParaRPr lang="ja-JP"/>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BE8-A846-8171-1D8F7981B3A0}"/>
                </c:ext>
              </c:extLst>
            </c:dLbl>
            <c:dLbl>
              <c:idx val="3"/>
              <c:layout>
                <c:manualLayout>
                  <c:x val="0.16828038729295"/>
                  <c:y val="8.4818094526832394E-2"/>
                </c:manualLayout>
              </c:layout>
              <c:spPr>
                <a:noFill/>
                <a:ln>
                  <a:noFill/>
                </a:ln>
                <a:effectLst/>
              </c:spPr>
              <c:txPr>
                <a:bodyPr rot="0" spcFirstLastPara="0" vertOverflow="ellipsis" vert="horz" wrap="square" lIns="38100" tIns="19050" rIns="38100" bIns="19050" anchor="ctr" anchorCtr="1"/>
                <a:lstStyle/>
                <a:p>
                  <a:pPr>
                    <a:defRPr lang="ja-JP" sz="2800" b="1" i="0" u="none" strike="noStrike" kern="1200" baseline="0">
                      <a:solidFill>
                        <a:schemeClr val="tx1">
                          <a:lumMod val="95000"/>
                          <a:lumOff val="5000"/>
                        </a:schemeClr>
                      </a:solidFill>
                      <a:latin typeface="Yu Gothic" panose="020B0400000000000000" pitchFamily="34" charset="-128"/>
                      <a:ea typeface="Yu Gothic" panose="020B0400000000000000" pitchFamily="34" charset="-128"/>
                      <a:cs typeface="メイリオ" panose="020B0604030504040204" charset="-128"/>
                      <a:sym typeface="メイリオ" panose="020B0604030504040204" charset="-128"/>
                    </a:defRPr>
                  </a:pPr>
                  <a:endParaRPr lang="ja-JP"/>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BE8-A846-8171-1D8F7981B3A0}"/>
                </c:ext>
              </c:extLst>
            </c:dLbl>
            <c:dLbl>
              <c:idx val="4"/>
              <c:layout>
                <c:manualLayout>
                  <c:x val="0.100984236216692"/>
                  <c:y val="0.17955830577189799"/>
                </c:manualLayout>
              </c:layout>
              <c:spPr>
                <a:noFill/>
                <a:ln>
                  <a:noFill/>
                </a:ln>
                <a:effectLst/>
              </c:spPr>
              <c:txPr>
                <a:bodyPr rot="0" spcFirstLastPara="0" vertOverflow="ellipsis" vert="horz" wrap="square" lIns="38100" tIns="19050" rIns="38100" bIns="19050" anchor="ctr" anchorCtr="1"/>
                <a:lstStyle/>
                <a:p>
                  <a:pPr>
                    <a:defRPr lang="ja-JP" sz="2800" b="1" i="0" u="none" strike="noStrike" kern="1200" baseline="0">
                      <a:solidFill>
                        <a:schemeClr val="tx1">
                          <a:lumMod val="95000"/>
                          <a:lumOff val="5000"/>
                        </a:schemeClr>
                      </a:solidFill>
                      <a:latin typeface="Yu Gothic" panose="020B0400000000000000" pitchFamily="34" charset="-128"/>
                      <a:ea typeface="Yu Gothic" panose="020B0400000000000000" pitchFamily="34" charset="-128"/>
                      <a:cs typeface="メイリオ" panose="020B0604030504040204" charset="-128"/>
                      <a:sym typeface="メイリオ" panose="020B0604030504040204" charset="-128"/>
                    </a:defRPr>
                  </a:pPr>
                  <a:endParaRPr lang="ja-JP"/>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BE8-A846-8171-1D8F7981B3A0}"/>
                </c:ext>
              </c:extLst>
            </c:dLbl>
            <c:dLbl>
              <c:idx val="5"/>
              <c:layout>
                <c:manualLayout>
                  <c:x val="1.68840521725214E-2"/>
                  <c:y val="0.14968526619012101"/>
                </c:manualLayout>
              </c:layout>
              <c:spPr>
                <a:noFill/>
                <a:ln>
                  <a:noFill/>
                </a:ln>
                <a:effectLst/>
              </c:spPr>
              <c:txPr>
                <a:bodyPr rot="0" spcFirstLastPara="0" vertOverflow="ellipsis" vert="horz" wrap="square" lIns="38100" tIns="19050" rIns="38100" bIns="19050" anchor="ctr" anchorCtr="1"/>
                <a:lstStyle/>
                <a:p>
                  <a:pPr>
                    <a:defRPr lang="ja-JP" sz="2800" b="1" i="0" u="none" strike="noStrike" kern="1200" baseline="0">
                      <a:solidFill>
                        <a:schemeClr val="tx1">
                          <a:lumMod val="95000"/>
                          <a:lumOff val="5000"/>
                        </a:schemeClr>
                      </a:solidFill>
                      <a:latin typeface="Yu Gothic" panose="020B0400000000000000" pitchFamily="34" charset="-128"/>
                      <a:ea typeface="Yu Gothic" panose="020B0400000000000000" pitchFamily="34" charset="-128"/>
                      <a:cs typeface="メイリオ" panose="020B0604030504040204" charset="-128"/>
                      <a:sym typeface="メイリオ" panose="020B0604030504040204" charset="-128"/>
                    </a:defRPr>
                  </a:pPr>
                  <a:endParaRPr lang="ja-JP"/>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BE8-A846-8171-1D8F7981B3A0}"/>
                </c:ext>
              </c:extLst>
            </c:dLbl>
            <c:spPr>
              <a:noFill/>
              <a:ln>
                <a:noFill/>
              </a:ln>
              <a:effectLst/>
            </c:spPr>
            <c:txPr>
              <a:bodyPr rot="0" spcFirstLastPara="0" vertOverflow="ellipsis" vert="horz" wrap="square" lIns="38100" tIns="19050" rIns="38100" bIns="19050" anchor="ctr" anchorCtr="1"/>
              <a:lstStyle/>
              <a:p>
                <a:pPr>
                  <a:defRPr lang="ja-JP" sz="2800" b="1" i="0" u="none" strike="noStrike" kern="1200" baseline="0">
                    <a:solidFill>
                      <a:srgbClr val="3956B3"/>
                    </a:solidFill>
                    <a:latin typeface="Yu Gothic" panose="020B0400000000000000" pitchFamily="34" charset="-128"/>
                    <a:ea typeface="Yu Gothic" panose="020B0400000000000000" pitchFamily="34" charset="-128"/>
                    <a:cs typeface="メイリオ" panose="020B0604030504040204" charset="-128"/>
                    <a:sym typeface="メイリオ" panose="020B0604030504040204" charset="-128"/>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りんご</c:v>
                </c:pt>
                <c:pt idx="1">
                  <c:v>いちご</c:v>
                </c:pt>
                <c:pt idx="2">
                  <c:v>さくらんぼ</c:v>
                </c:pt>
                <c:pt idx="3">
                  <c:v>ぶどう</c:v>
                </c:pt>
                <c:pt idx="4">
                  <c:v>バナナ</c:v>
                </c:pt>
                <c:pt idx="5">
                  <c:v>オレンジ</c:v>
                </c:pt>
              </c:strCache>
            </c:strRef>
          </c:cat>
          <c:val>
            <c:numRef>
              <c:f>Sheet1!$B$2:$B$7</c:f>
              <c:numCache>
                <c:formatCode>0%</c:formatCode>
                <c:ptCount val="6"/>
                <c:pt idx="0">
                  <c:v>0.34</c:v>
                </c:pt>
                <c:pt idx="1">
                  <c:v>0.27</c:v>
                </c:pt>
                <c:pt idx="2">
                  <c:v>0.14000000000000001</c:v>
                </c:pt>
                <c:pt idx="3">
                  <c:v>0.11</c:v>
                </c:pt>
                <c:pt idx="4">
                  <c:v>0.09</c:v>
                </c:pt>
                <c:pt idx="5">
                  <c:v>0.05</c:v>
                </c:pt>
              </c:numCache>
            </c:numRef>
          </c:val>
          <c:extLst>
            <c:ext xmlns:c16="http://schemas.microsoft.com/office/drawing/2014/chart" uri="{C3380CC4-5D6E-409C-BE32-E72D297353CC}">
              <c16:uniqueId val="{0000000C-4BE8-A846-8171-1D8F7981B3A0}"/>
            </c:ext>
          </c:extLst>
        </c:ser>
        <c:ser>
          <c:idx val="1"/>
          <c:order val="1"/>
          <c:tx>
            <c:strRef>
              <c:f>Sheet1!#REF!</c:f>
              <c:strCache>
                <c:ptCount val="1"/>
              </c:strCache>
            </c:strRef>
          </c:tx>
          <c:spPr>
            <a:effectLst/>
          </c:spPr>
          <c:dPt>
            <c:idx val="0"/>
            <c:bubble3D val="0"/>
            <c:spPr>
              <a:solidFill>
                <a:schemeClr val="accent1"/>
              </a:solidFill>
              <a:ln>
                <a:noFill/>
              </a:ln>
              <a:effectLst/>
            </c:spPr>
            <c:extLst>
              <c:ext xmlns:c16="http://schemas.microsoft.com/office/drawing/2014/chart" uri="{C3380CC4-5D6E-409C-BE32-E72D297353CC}">
                <c16:uniqueId val="{0000000E-4BE8-A846-8171-1D8F7981B3A0}"/>
              </c:ext>
            </c:extLst>
          </c:dPt>
          <c:dLbls>
            <c:spPr>
              <a:noFill/>
              <a:ln>
                <a:noFill/>
              </a:ln>
              <a:effectLst/>
            </c:spPr>
            <c:txPr>
              <a:bodyPr rot="0" spcFirstLastPara="0" vertOverflow="ellipsis" vert="horz" wrap="square" lIns="38100" tIns="19050" rIns="38100" bIns="19050" anchor="ctr" anchorCtr="1"/>
              <a:lstStyle/>
              <a:p>
                <a:pPr>
                  <a:defRPr lang="ja-JP" sz="900" b="0" i="0" u="none" strike="noStrike" kern="1200" baseline="0">
                    <a:solidFill>
                      <a:schemeClr val="bg1"/>
                    </a:solidFill>
                    <a:latin typeface="メイリオ" panose="020B0604030504040204" charset="-128"/>
                    <a:ea typeface="メイリオ" panose="020B0604030504040204" charset="-128"/>
                    <a:cs typeface="メイリオ" panose="020B0604030504040204" charset="-128"/>
                    <a:sym typeface="メイリオ" panose="020B0604030504040204" charset="-128"/>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りんご</c:v>
                </c:pt>
                <c:pt idx="1">
                  <c:v>いちご</c:v>
                </c:pt>
                <c:pt idx="2">
                  <c:v>さくらんぼ</c:v>
                </c:pt>
                <c:pt idx="3">
                  <c:v>ぶどう</c:v>
                </c:pt>
                <c:pt idx="4">
                  <c:v>バナナ</c:v>
                </c:pt>
                <c:pt idx="5">
                  <c:v>オレンジ</c:v>
                </c:pt>
              </c:strCache>
            </c:strRef>
          </c:cat>
          <c:val>
            <c:numRef>
              <c:f>Sheet1!#REF!</c:f>
              <c:numCache>
                <c:formatCode>General</c:formatCode>
                <c:ptCount val="1"/>
                <c:pt idx="0">
                  <c:v>1</c:v>
                </c:pt>
              </c:numCache>
            </c:numRef>
          </c:val>
          <c:extLst>
            <c:ext xmlns:c16="http://schemas.microsoft.com/office/drawing/2014/chart" uri="{C3380CC4-5D6E-409C-BE32-E72D297353CC}">
              <c16:uniqueId val="{0000000F-4BE8-A846-8171-1D8F7981B3A0}"/>
            </c:ext>
          </c:extLst>
        </c:ser>
        <c:ser>
          <c:idx val="2"/>
          <c:order val="2"/>
          <c:tx>
            <c:strRef>
              <c:f>Sheet1!#REF!</c:f>
              <c:strCache>
                <c:ptCount val="1"/>
              </c:strCache>
            </c:strRef>
          </c:tx>
          <c:spPr>
            <a:solidFill>
              <a:schemeClr val="bg1">
                <a:lumMod val="75000"/>
              </a:schemeClr>
            </a:solidFill>
            <a:effectLst/>
          </c:spPr>
          <c:dPt>
            <c:idx val="0"/>
            <c:bubble3D val="0"/>
            <c:spPr>
              <a:solidFill>
                <a:schemeClr val="bg1">
                  <a:lumMod val="75000"/>
                </a:schemeClr>
              </a:solidFill>
              <a:ln>
                <a:noFill/>
              </a:ln>
              <a:effectLst/>
            </c:spPr>
            <c:extLst>
              <c:ext xmlns:c16="http://schemas.microsoft.com/office/drawing/2014/chart" uri="{C3380CC4-5D6E-409C-BE32-E72D297353CC}">
                <c16:uniqueId val="{00000011-4BE8-A846-8171-1D8F7981B3A0}"/>
              </c:ext>
            </c:extLst>
          </c:dPt>
          <c:dLbls>
            <c:spPr>
              <a:noFill/>
              <a:ln>
                <a:noFill/>
              </a:ln>
              <a:effectLst/>
            </c:spPr>
            <c:txPr>
              <a:bodyPr rot="0" spcFirstLastPara="0" vertOverflow="ellipsis" vert="horz" wrap="square" lIns="38100" tIns="19050" rIns="38100" bIns="19050" anchor="ctr" anchorCtr="1"/>
              <a:lstStyle/>
              <a:p>
                <a:pPr>
                  <a:defRPr lang="ja-JP" sz="900" b="0" i="0" u="none" strike="noStrike" kern="1200" baseline="0">
                    <a:solidFill>
                      <a:schemeClr val="bg1"/>
                    </a:solidFill>
                    <a:latin typeface="メイリオ" panose="020B0604030504040204" charset="-128"/>
                    <a:ea typeface="メイリオ" panose="020B0604030504040204" charset="-128"/>
                    <a:cs typeface="メイリオ" panose="020B0604030504040204" charset="-128"/>
                    <a:sym typeface="メイリオ" panose="020B0604030504040204" charset="-128"/>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りんご</c:v>
                </c:pt>
                <c:pt idx="1">
                  <c:v>いちご</c:v>
                </c:pt>
                <c:pt idx="2">
                  <c:v>さくらんぼ</c:v>
                </c:pt>
                <c:pt idx="3">
                  <c:v>ぶどう</c:v>
                </c:pt>
                <c:pt idx="4">
                  <c:v>バナナ</c:v>
                </c:pt>
                <c:pt idx="5">
                  <c:v>オレンジ</c:v>
                </c:pt>
              </c:strCache>
            </c:strRef>
          </c:cat>
          <c:val>
            <c:numRef>
              <c:f>Sheet1!#REF!</c:f>
              <c:numCache>
                <c:formatCode>General</c:formatCode>
                <c:ptCount val="1"/>
                <c:pt idx="0">
                  <c:v>1</c:v>
                </c:pt>
              </c:numCache>
            </c:numRef>
          </c:val>
          <c:extLst>
            <c:ext xmlns:c16="http://schemas.microsoft.com/office/drawing/2014/chart" uri="{C3380CC4-5D6E-409C-BE32-E72D297353CC}">
              <c16:uniqueId val="{00000012-4BE8-A846-8171-1D8F7981B3A0}"/>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ja-JP">
          <a:latin typeface="メイリオ" panose="020B0604030504040204" charset="-128"/>
          <a:ea typeface="メイリオ" panose="020B0604030504040204" charset="-128"/>
          <a:cs typeface="メイリオ" panose="020B0604030504040204" charset="-128"/>
          <a:sym typeface="メイリオ" panose="020B0604030504040204"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78BCD8-D90F-474A-BB39-8F35693BA336}" type="datetimeFigureOut">
              <a:rPr kumimoji="1" lang="ja-JP" altLang="en-US" smtClean="0"/>
              <a:t>2021/2/8</a:t>
            </a:fld>
            <a:endParaRPr kumimoji="1" lang="ja-JP" altLang="en-US"/>
          </a:p>
        </p:txBody>
      </p:sp>
      <p:sp>
        <p:nvSpPr>
          <p:cNvPr id="4" name="スライド イメージ プレースホルダー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989510-F80D-4C73-BE9F-67DD1393C2A1}" type="slidenum">
              <a:rPr kumimoji="1" lang="ja-JP" altLang="en-US" smtClean="0"/>
              <a:t>‹#›</a:t>
            </a:fld>
            <a:endParaRPr kumimoji="1" lang="ja-JP" altLang="en-US"/>
          </a:p>
        </p:txBody>
      </p:sp>
    </p:spTree>
    <p:extLst>
      <p:ext uri="{BB962C8B-B14F-4D97-AF65-F5344CB8AC3E}">
        <p14:creationId xmlns:p14="http://schemas.microsoft.com/office/powerpoint/2010/main" val="27157567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685800"/>
            <a:ext cx="4848225" cy="3429000"/>
          </a:xfrm>
        </p:spPr>
      </p:sp>
      <p:sp>
        <p:nvSpPr>
          <p:cNvPr id="3" name="ノート プレースホルダー 2"/>
          <p:cNvSpPr>
            <a:spLocks noGrp="1"/>
          </p:cNvSpPr>
          <p:nvPr>
            <p:ph type="body" idx="1"/>
          </p:nvPr>
        </p:nvSpPr>
        <p:spPr/>
        <p:txBody>
          <a:bodyPr/>
          <a:lstStyle/>
          <a:p>
            <a:r>
              <a:rPr kumimoji="1" lang="ja-JP" altLang="en-US"/>
              <a:t>タイトルは興味が惹かれるタイトルをつけます。</a:t>
            </a:r>
            <a:endParaRPr kumimoji="1" lang="en-US" altLang="ja-JP" dirty="0"/>
          </a:p>
          <a:p>
            <a:r>
              <a:rPr kumimoji="1" lang="ja-JP" altLang="en-US"/>
              <a:t>営業資料はお客さんにお渡しする場合が多いので、自社名と日にちを入れ忘れないようにしましょう。</a:t>
            </a:r>
            <a:endParaRPr kumimoji="1" lang="en-US" altLang="ja-JP" dirty="0"/>
          </a:p>
          <a:p>
            <a:r>
              <a:rPr kumimoji="1" lang="ja-JP" altLang="en-US"/>
              <a:t>連絡先もあると良いです。</a:t>
            </a:r>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4</a:t>
            </a:fld>
            <a:endParaRPr kumimoji="1" lang="ja-JP" altLang="en-US"/>
          </a:p>
        </p:txBody>
      </p:sp>
    </p:spTree>
    <p:extLst>
      <p:ext uri="{BB962C8B-B14F-4D97-AF65-F5344CB8AC3E}">
        <p14:creationId xmlns:p14="http://schemas.microsoft.com/office/powerpoint/2010/main" val="2084569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685800"/>
            <a:ext cx="4848225" cy="3429000"/>
          </a:xfrm>
        </p:spPr>
      </p:sp>
      <p:sp>
        <p:nvSpPr>
          <p:cNvPr id="3" name="ノート プレースホルダー 2"/>
          <p:cNvSpPr>
            <a:spLocks noGrp="1"/>
          </p:cNvSpPr>
          <p:nvPr>
            <p:ph type="body" idx="1"/>
          </p:nvPr>
        </p:nvSpPr>
        <p:spPr/>
        <p:txBody>
          <a:bodyPr/>
          <a:lstStyle/>
          <a:p>
            <a:r>
              <a:rPr kumimoji="1" lang="ja-JP" altLang="en-US"/>
              <a:t>ページタイトル部分は目線が最初に行きやすい場所です。</a:t>
            </a:r>
            <a:endParaRPr kumimoji="1" lang="en-US" altLang="ja-JP" dirty="0"/>
          </a:p>
          <a:p>
            <a:r>
              <a:rPr kumimoji="1" lang="ja-JP" altLang="en-US"/>
              <a:t>ですから、聴き手にとって興味がひかれるタイトルをつけましょう。</a:t>
            </a:r>
            <a:endParaRPr kumimoji="1" lang="en-US" altLang="ja-JP" dirty="0"/>
          </a:p>
          <a:p>
            <a:endParaRPr kumimoji="1" lang="en-US" altLang="ja-JP" dirty="0"/>
          </a:p>
          <a:p>
            <a:r>
              <a:rPr kumimoji="1" lang="ja-JP" altLang="en-US"/>
              <a:t>自社の強みは明確に伝えます。</a:t>
            </a:r>
            <a:endParaRPr kumimoji="1" lang="en-US" altLang="ja-JP" dirty="0"/>
          </a:p>
          <a:p>
            <a:endParaRPr kumimoji="1" lang="en-US" altLang="ja-JP" dirty="0"/>
          </a:p>
          <a:p>
            <a:r>
              <a:rPr kumimoji="1" lang="ja-JP" altLang="en-US"/>
              <a:t>特徴を</a:t>
            </a:r>
            <a:r>
              <a:rPr kumimoji="1" lang="en-US" altLang="ja-JP" dirty="0"/>
              <a:t>3</a:t>
            </a:r>
            <a:r>
              <a:rPr kumimoji="1" lang="ja-JP" altLang="en-US"/>
              <a:t>つほどのまとめて簡潔に伝えます。</a:t>
            </a:r>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5</a:t>
            </a:fld>
            <a:endParaRPr kumimoji="1" lang="ja-JP" altLang="en-US"/>
          </a:p>
        </p:txBody>
      </p:sp>
    </p:spTree>
    <p:extLst>
      <p:ext uri="{BB962C8B-B14F-4D97-AF65-F5344CB8AC3E}">
        <p14:creationId xmlns:p14="http://schemas.microsoft.com/office/powerpoint/2010/main" val="4123073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685800"/>
            <a:ext cx="4848225"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C00000"/>
                </a:solidFill>
                <a:effectLst/>
                <a:uLnTx/>
                <a:uFillTx/>
                <a:latin typeface="メイリオ"/>
                <a:ea typeface="メイリオ"/>
              </a:rPr>
              <a:t>もしもお客さんがまだ気づいていない悩みがあれば、気づかせてあげます。</a:t>
            </a:r>
            <a:br>
              <a:rPr kumimoji="0" lang="en-US" altLang="ja-JP" sz="1200" b="1" i="0" u="none" strike="noStrike" kern="0" cap="none" spc="0" normalizeH="0" baseline="0" noProof="0" dirty="0">
                <a:ln>
                  <a:noFill/>
                </a:ln>
                <a:solidFill>
                  <a:srgbClr val="C00000"/>
                </a:solidFill>
                <a:effectLst/>
                <a:uLnTx/>
                <a:uFillTx/>
                <a:latin typeface="メイリオ"/>
                <a:ea typeface="メイリオ"/>
              </a:rPr>
            </a:br>
            <a:r>
              <a:rPr kumimoji="0" lang="ja-JP" altLang="en-US" sz="1200" b="1" i="0" u="none" strike="noStrike" kern="0" cap="none" spc="0" normalizeH="0" baseline="0" noProof="0">
                <a:ln>
                  <a:noFill/>
                </a:ln>
                <a:solidFill>
                  <a:srgbClr val="C00000"/>
                </a:solidFill>
                <a:effectLst/>
                <a:uLnTx/>
                <a:uFillTx/>
                <a:latin typeface="メイリオ"/>
                <a:ea typeface="メイリオ"/>
              </a:rPr>
              <a:t>ここで伝えている内容はポジティブなことではないので、色を変えてネガティブな印象を与えます。</a:t>
            </a:r>
            <a:endParaRPr kumimoji="0" lang="en-US" altLang="ja-JP" sz="1200" b="1" i="0" u="none" strike="noStrike" kern="0" cap="none" spc="0" normalizeH="0" baseline="0" noProof="0" dirty="0">
              <a:ln>
                <a:noFill/>
              </a:ln>
              <a:solidFill>
                <a:srgbClr val="C00000"/>
              </a:solidFill>
              <a:effectLst/>
              <a:uLnTx/>
              <a:uFillTx/>
              <a:latin typeface="メイリオ"/>
              <a:ea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dirty="0">
              <a:ln>
                <a:noFill/>
              </a:ln>
              <a:solidFill>
                <a:srgbClr val="C00000"/>
              </a:solidFill>
              <a:effectLst/>
              <a:uLnTx/>
              <a:uFillTx/>
              <a:latin typeface="メイリオ"/>
              <a:ea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C00000"/>
                </a:solidFill>
                <a:effectLst/>
                <a:uLnTx/>
                <a:uFillTx/>
                <a:latin typeface="メイリオ"/>
                <a:ea typeface="メイリオ"/>
              </a:rPr>
              <a:t>根拠となるデータがあれば挿入します。</a:t>
            </a:r>
            <a:br>
              <a:rPr kumimoji="0" lang="en-US" altLang="ja-JP" sz="1200" b="1" kern="0" dirty="0">
                <a:solidFill>
                  <a:srgbClr val="C00000"/>
                </a:solidFill>
                <a:latin typeface="メイリオ"/>
                <a:ea typeface="メイリオ"/>
              </a:rPr>
            </a:br>
            <a:r>
              <a:rPr kumimoji="0" lang="ja-JP" altLang="en-US" sz="1200" b="1" kern="0">
                <a:solidFill>
                  <a:srgbClr val="C00000"/>
                </a:solidFill>
                <a:latin typeface="メイリオ"/>
                <a:ea typeface="メイリオ"/>
              </a:rPr>
              <a:t>なければイメージできる写真等を挿入します。</a:t>
            </a:r>
            <a:endParaRPr kumimoji="0" lang="en-US" altLang="ja-JP" sz="1200" b="1" i="0" u="none" strike="noStrike" kern="0" cap="none" spc="0" normalizeH="0" baseline="0" noProof="0" dirty="0">
              <a:ln>
                <a:noFill/>
              </a:ln>
              <a:solidFill>
                <a:srgbClr val="C00000"/>
              </a:solidFill>
              <a:effectLst/>
              <a:uLnTx/>
              <a:uFillTx/>
              <a:latin typeface="メイリオ"/>
              <a:ea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6</a:t>
            </a:fld>
            <a:endParaRPr kumimoji="1" lang="ja-JP" altLang="en-US"/>
          </a:p>
        </p:txBody>
      </p:sp>
    </p:spTree>
    <p:extLst>
      <p:ext uri="{BB962C8B-B14F-4D97-AF65-F5344CB8AC3E}">
        <p14:creationId xmlns:p14="http://schemas.microsoft.com/office/powerpoint/2010/main" val="315478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685800"/>
            <a:ext cx="4848225" cy="3429000"/>
          </a:xfrm>
        </p:spPr>
      </p:sp>
      <p:sp>
        <p:nvSpPr>
          <p:cNvPr id="3" name="ノート プレースホルダー 2"/>
          <p:cNvSpPr>
            <a:spLocks noGrp="1"/>
          </p:cNvSpPr>
          <p:nvPr>
            <p:ph type="body" idx="1"/>
          </p:nvPr>
        </p:nvSpPr>
        <p:spPr/>
        <p:txBody>
          <a:bodyPr/>
          <a:lstStyle/>
          <a:p>
            <a:r>
              <a:rPr kumimoji="1" lang="ja-JP" altLang="en-US"/>
              <a:t>お客さんにとってのメリットでは、インパクトを与えるために、表現を変えます。</a:t>
            </a:r>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7</a:t>
            </a:fld>
            <a:endParaRPr kumimoji="1" lang="ja-JP" altLang="en-US"/>
          </a:p>
        </p:txBody>
      </p:sp>
    </p:spTree>
    <p:extLst>
      <p:ext uri="{BB962C8B-B14F-4D97-AF65-F5344CB8AC3E}">
        <p14:creationId xmlns:p14="http://schemas.microsoft.com/office/powerpoint/2010/main" val="1947628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685800"/>
            <a:ext cx="4848225" cy="3429000"/>
          </a:xfrm>
        </p:spPr>
      </p:sp>
      <p:sp>
        <p:nvSpPr>
          <p:cNvPr id="3" name="ノート プレースホルダー 2"/>
          <p:cNvSpPr>
            <a:spLocks noGrp="1"/>
          </p:cNvSpPr>
          <p:nvPr>
            <p:ph type="body" idx="1"/>
          </p:nvPr>
        </p:nvSpPr>
        <p:spPr/>
        <p:txBody>
          <a:bodyPr/>
          <a:lstStyle/>
          <a:p>
            <a:r>
              <a:rPr kumimoji="1" lang="ja-JP" altLang="en-US"/>
              <a:t>最初にあげた特徴を具体的に説明していきます。</a:t>
            </a:r>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8</a:t>
            </a:fld>
            <a:endParaRPr kumimoji="1" lang="ja-JP" altLang="en-US"/>
          </a:p>
        </p:txBody>
      </p:sp>
    </p:spTree>
    <p:extLst>
      <p:ext uri="{BB962C8B-B14F-4D97-AF65-F5344CB8AC3E}">
        <p14:creationId xmlns:p14="http://schemas.microsoft.com/office/powerpoint/2010/main" val="1153965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685800"/>
            <a:ext cx="4848225" cy="3429000"/>
          </a:xfrm>
        </p:spPr>
      </p:sp>
      <p:sp>
        <p:nvSpPr>
          <p:cNvPr id="3" name="ノート プレースホルダー 2"/>
          <p:cNvSpPr>
            <a:spLocks noGrp="1"/>
          </p:cNvSpPr>
          <p:nvPr>
            <p:ph type="body" idx="1"/>
          </p:nvPr>
        </p:nvSpPr>
        <p:spPr/>
        <p:txBody>
          <a:bodyPr/>
          <a:lstStyle/>
          <a:p>
            <a:r>
              <a:rPr kumimoji="1" lang="ja-JP" altLang="en-US"/>
              <a:t>提案に対しての根拠を具体的に伝えます。</a:t>
            </a:r>
            <a:endParaRPr kumimoji="1" lang="en-US" altLang="ja-JP" dirty="0"/>
          </a:p>
          <a:p>
            <a:r>
              <a:rPr kumimoji="1" lang="ja-JP" altLang="en-US"/>
              <a:t>グラフなどのデータや数字を使ったりして</a:t>
            </a:r>
            <a:endParaRPr kumimoji="1" lang="en-US" altLang="ja-JP" dirty="0"/>
          </a:p>
          <a:p>
            <a:r>
              <a:rPr kumimoji="1" lang="ja-JP" altLang="en-US"/>
              <a:t>信頼を得ましょう。</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9</a:t>
            </a:fld>
            <a:endParaRPr kumimoji="1" lang="ja-JP" altLang="en-US"/>
          </a:p>
        </p:txBody>
      </p:sp>
    </p:spTree>
    <p:extLst>
      <p:ext uri="{BB962C8B-B14F-4D97-AF65-F5344CB8AC3E}">
        <p14:creationId xmlns:p14="http://schemas.microsoft.com/office/powerpoint/2010/main" val="957244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685800"/>
            <a:ext cx="4848225" cy="3429000"/>
          </a:xfrm>
        </p:spPr>
      </p:sp>
      <p:sp>
        <p:nvSpPr>
          <p:cNvPr id="3" name="ノート プレースホルダー 2"/>
          <p:cNvSpPr>
            <a:spLocks noGrp="1"/>
          </p:cNvSpPr>
          <p:nvPr>
            <p:ph type="body" idx="1"/>
          </p:nvPr>
        </p:nvSpPr>
        <p:spPr/>
        <p:txBody>
          <a:bodyPr/>
          <a:lstStyle/>
          <a:p>
            <a:r>
              <a:rPr kumimoji="1" lang="ja-JP" altLang="en-US"/>
              <a:t>これまでの実績を見せたりして</a:t>
            </a:r>
            <a:endParaRPr kumimoji="1" lang="en-US" altLang="ja-JP" dirty="0"/>
          </a:p>
          <a:p>
            <a:r>
              <a:rPr kumimoji="1" lang="ja-JP" altLang="en-US"/>
              <a:t>さらに信頼を得ましょう。</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10</a:t>
            </a:fld>
            <a:endParaRPr kumimoji="1" lang="ja-JP" altLang="en-US"/>
          </a:p>
        </p:txBody>
      </p:sp>
    </p:spTree>
    <p:extLst>
      <p:ext uri="{BB962C8B-B14F-4D97-AF65-F5344CB8AC3E}">
        <p14:creationId xmlns:p14="http://schemas.microsoft.com/office/powerpoint/2010/main" val="2244197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685800"/>
            <a:ext cx="4848225"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お客さんの声も信頼を得るためには大切な要素です。</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11</a:t>
            </a:fld>
            <a:endParaRPr kumimoji="1" lang="ja-JP" altLang="en-US"/>
          </a:p>
        </p:txBody>
      </p:sp>
    </p:spTree>
    <p:extLst>
      <p:ext uri="{BB962C8B-B14F-4D97-AF65-F5344CB8AC3E}">
        <p14:creationId xmlns:p14="http://schemas.microsoft.com/office/powerpoint/2010/main" val="3819120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4888" y="685800"/>
            <a:ext cx="4848225" cy="3429000"/>
          </a:xfrm>
        </p:spPr>
      </p:sp>
      <p:sp>
        <p:nvSpPr>
          <p:cNvPr id="3" name="ノート プレースホルダー 2"/>
          <p:cNvSpPr>
            <a:spLocks noGrp="1"/>
          </p:cNvSpPr>
          <p:nvPr>
            <p:ph type="body" idx="1"/>
          </p:nvPr>
        </p:nvSpPr>
        <p:spPr/>
        <p:txBody>
          <a:bodyPr/>
          <a:lstStyle/>
          <a:p>
            <a:pPr>
              <a:lnSpc>
                <a:spcPct val="110000"/>
              </a:lnSpc>
            </a:pPr>
            <a:r>
              <a:rPr kumimoji="0" lang="ja-JP" altLang="en-US" kern="0">
                <a:solidFill>
                  <a:srgbClr val="000000"/>
                </a:solidFill>
                <a:latin typeface="Yu Gothic" panose="020B0400000000000000" pitchFamily="34" charset="-128"/>
                <a:ea typeface="Yu Gothic" panose="020B0400000000000000" pitchFamily="34" charset="-128"/>
              </a:rPr>
              <a:t>素晴らしい提案と根拠を示しても、「自分が得しようと思っているだけだろ」と相手に思われてしまっては成約することは難しくなってしまいますよね。</a:t>
            </a:r>
          </a:p>
          <a:p>
            <a:pPr>
              <a:lnSpc>
                <a:spcPct val="110000"/>
              </a:lnSpc>
            </a:pPr>
            <a:r>
              <a:rPr kumimoji="0" lang="ja-JP" altLang="en-US" kern="0">
                <a:solidFill>
                  <a:srgbClr val="000000"/>
                </a:solidFill>
                <a:latin typeface="Yu Gothic" panose="020B0400000000000000" pitchFamily="34" charset="-128"/>
                <a:ea typeface="Yu Gothic" panose="020B0400000000000000" pitchFamily="34" charset="-128"/>
              </a:rPr>
              <a:t>そこで必要なことが、「物語」を語り信頼してもらうことなんです。</a:t>
            </a:r>
          </a:p>
          <a:p>
            <a:pPr>
              <a:lnSpc>
                <a:spcPct val="110000"/>
              </a:lnSpc>
            </a:pPr>
            <a:r>
              <a:rPr kumimoji="0" lang="ja-JP" altLang="en-US" kern="0">
                <a:solidFill>
                  <a:srgbClr val="000000"/>
                </a:solidFill>
                <a:latin typeface="Yu Gothic" panose="020B0400000000000000" pitchFamily="34" charset="-128"/>
                <a:ea typeface="Yu Gothic" panose="020B0400000000000000" pitchFamily="34" charset="-128"/>
              </a:rPr>
              <a:t>その商品が生まれるまでに、どんな苦労があり、どんな壁を乗り越え、どうやって商品化されたのかを伝えてください。</a:t>
            </a:r>
          </a:p>
          <a:p>
            <a:pPr>
              <a:lnSpc>
                <a:spcPct val="110000"/>
              </a:lnSpc>
            </a:pPr>
            <a:r>
              <a:rPr kumimoji="0" lang="ja-JP" altLang="en-US" kern="0">
                <a:solidFill>
                  <a:srgbClr val="000000"/>
                </a:solidFill>
                <a:latin typeface="Yu Gothic" panose="020B0400000000000000" pitchFamily="34" charset="-128"/>
                <a:ea typeface="Yu Gothic" panose="020B0400000000000000" pitchFamily="34" charset="-128"/>
              </a:rPr>
              <a:t>そこで得た教訓や考え方、効果などを伝えることで、耳を傾けてもらい、あなたがどんな人間なのか、どんな会社なのかを理解してもらう努力をしましょう。</a:t>
            </a:r>
            <a:endParaRPr kumimoji="0" lang="en-US" altLang="ja-JP" kern="0" dirty="0">
              <a:solidFill>
                <a:srgbClr val="000000"/>
              </a:solidFill>
              <a:latin typeface="Yu Gothic" panose="020B0400000000000000" pitchFamily="34" charset="-128"/>
              <a:ea typeface="Yu Gothic" panose="020B0400000000000000" pitchFamily="34" charset="-128"/>
            </a:endParaRPr>
          </a:p>
        </p:txBody>
      </p:sp>
      <p:sp>
        <p:nvSpPr>
          <p:cNvPr id="4" name="スライド番号プレースホルダー 3"/>
          <p:cNvSpPr>
            <a:spLocks noGrp="1"/>
          </p:cNvSpPr>
          <p:nvPr>
            <p:ph type="sldNum" sz="quarter" idx="5"/>
          </p:nvPr>
        </p:nvSpPr>
        <p:spPr/>
        <p:txBody>
          <a:bodyPr/>
          <a:lstStyle/>
          <a:p>
            <a:fld id="{DD989510-F80D-4C73-BE9F-67DD1393C2A1}" type="slidenum">
              <a:rPr kumimoji="1" lang="ja-JP" altLang="en-US" smtClean="0"/>
              <a:t>12</a:t>
            </a:fld>
            <a:endParaRPr kumimoji="1" lang="ja-JP" altLang="en-US"/>
          </a:p>
        </p:txBody>
      </p:sp>
    </p:spTree>
    <p:extLst>
      <p:ext uri="{BB962C8B-B14F-4D97-AF65-F5344CB8AC3E}">
        <p14:creationId xmlns:p14="http://schemas.microsoft.com/office/powerpoint/2010/main" val="887587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メインスライド">
    <p:spTree>
      <p:nvGrpSpPr>
        <p:cNvPr id="1" name=""/>
        <p:cNvGrpSpPr/>
        <p:nvPr/>
      </p:nvGrpSpPr>
      <p:grpSpPr>
        <a:xfrm>
          <a:off x="0" y="0"/>
          <a:ext cx="0" cy="0"/>
          <a:chOff x="0" y="0"/>
          <a:chExt cx="0" cy="0"/>
        </a:xfrm>
      </p:grpSpPr>
      <p:sp>
        <p:nvSpPr>
          <p:cNvPr id="9" name="正方形/長方形 8"/>
          <p:cNvSpPr/>
          <p:nvPr userDrawn="1"/>
        </p:nvSpPr>
        <p:spPr>
          <a:xfrm>
            <a:off x="1" y="0"/>
            <a:ext cx="357243" cy="1160446"/>
          </a:xfrm>
          <a:prstGeom prst="rect">
            <a:avLst/>
          </a:prstGeom>
          <a:gradFill>
            <a:gsLst>
              <a:gs pos="100000">
                <a:schemeClr val="accent5">
                  <a:alpha val="70000"/>
                </a:schemeClr>
              </a:gs>
              <a:gs pos="0">
                <a:schemeClr val="accent6">
                  <a:alpha val="70000"/>
                </a:schemeClr>
              </a:gs>
            </a:gsLst>
            <a:lin ang="3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p>
        </p:txBody>
      </p:sp>
      <p:sp>
        <p:nvSpPr>
          <p:cNvPr id="2" name="タイトル 1"/>
          <p:cNvSpPr>
            <a:spLocks noGrp="1"/>
          </p:cNvSpPr>
          <p:nvPr>
            <p:ph type="ctrTitle"/>
          </p:nvPr>
        </p:nvSpPr>
        <p:spPr>
          <a:xfrm>
            <a:off x="483539" y="430901"/>
            <a:ext cx="10208275" cy="548805"/>
          </a:xfrm>
        </p:spPr>
        <p:txBody>
          <a:bodyPr>
            <a:spAutoFit/>
          </a:bodyPr>
          <a:lstStyle>
            <a:lvl1pPr algn="l">
              <a:lnSpc>
                <a:spcPct val="110000"/>
              </a:lnSpc>
              <a:defRPr sz="2800" b="1" i="0">
                <a:solidFill>
                  <a:schemeClr val="accent6"/>
                </a:solidFill>
                <a:latin typeface="Yu Gothic" panose="020B0400000000000000" pitchFamily="34" charset="-128"/>
                <a:ea typeface="Yu Gothic" panose="020B0400000000000000" pitchFamily="34" charset="-128"/>
                <a:cs typeface="Yu Gothic" panose="020B0400000000000000" pitchFamily="34" charset="-128"/>
              </a:defRPr>
            </a:lvl1pPr>
          </a:lstStyle>
          <a:p>
            <a:r>
              <a:rPr kumimoji="1" lang="ja-JP" altLang="en-US" dirty="0"/>
              <a:t>マスター タイトルの書式設定</a:t>
            </a:r>
          </a:p>
        </p:txBody>
      </p:sp>
      <p:sp>
        <p:nvSpPr>
          <p:cNvPr id="3" name="サブタイトル 2"/>
          <p:cNvSpPr>
            <a:spLocks noGrp="1"/>
          </p:cNvSpPr>
          <p:nvPr>
            <p:ph type="subTitle" idx="1"/>
          </p:nvPr>
        </p:nvSpPr>
        <p:spPr>
          <a:xfrm>
            <a:off x="1" y="1319198"/>
            <a:ext cx="10691813" cy="491930"/>
          </a:xfrm>
        </p:spPr>
        <p:txBody>
          <a:bodyPr wrap="square">
            <a:spAutoFit/>
          </a:bodyPr>
          <a:lstStyle>
            <a:lvl1pPr marL="0" indent="0" algn="ctr">
              <a:lnSpc>
                <a:spcPct val="110000"/>
              </a:lnSpc>
              <a:spcBef>
                <a:spcPts val="0"/>
              </a:spcBef>
              <a:buNone/>
              <a:defRPr sz="2400" b="1" i="0">
                <a:solidFill>
                  <a:schemeClr val="tx1"/>
                </a:solidFill>
                <a:latin typeface="Yu Gothic" panose="020B0400000000000000" pitchFamily="34" charset="-128"/>
                <a:ea typeface="Yu Gothic" panose="020B0400000000000000" pitchFamily="34" charset="-128"/>
                <a:cs typeface="Yu Gothic" panose="020B0400000000000000" pitchFamily="34" charset="-128"/>
              </a:defRPr>
            </a:lvl1pPr>
            <a:lvl2pPr marL="400967" indent="0" algn="ctr">
              <a:buNone/>
              <a:defRPr>
                <a:solidFill>
                  <a:schemeClr val="tx1">
                    <a:tint val="75000"/>
                  </a:schemeClr>
                </a:solidFill>
              </a:defRPr>
            </a:lvl2pPr>
            <a:lvl3pPr marL="801934" indent="0" algn="ctr">
              <a:buNone/>
              <a:defRPr>
                <a:solidFill>
                  <a:schemeClr val="tx1">
                    <a:tint val="75000"/>
                  </a:schemeClr>
                </a:solidFill>
              </a:defRPr>
            </a:lvl3pPr>
            <a:lvl4pPr marL="1202901" indent="0" algn="ctr">
              <a:buNone/>
              <a:defRPr>
                <a:solidFill>
                  <a:schemeClr val="tx1">
                    <a:tint val="75000"/>
                  </a:schemeClr>
                </a:solidFill>
              </a:defRPr>
            </a:lvl4pPr>
            <a:lvl5pPr marL="1603868" indent="0" algn="ctr">
              <a:buNone/>
              <a:defRPr>
                <a:solidFill>
                  <a:schemeClr val="tx1">
                    <a:tint val="75000"/>
                  </a:schemeClr>
                </a:solidFill>
              </a:defRPr>
            </a:lvl5pPr>
            <a:lvl6pPr marL="2004835" indent="0" algn="ctr">
              <a:buNone/>
              <a:defRPr>
                <a:solidFill>
                  <a:schemeClr val="tx1">
                    <a:tint val="75000"/>
                  </a:schemeClr>
                </a:solidFill>
              </a:defRPr>
            </a:lvl6pPr>
            <a:lvl7pPr marL="2405802" indent="0" algn="ctr">
              <a:buNone/>
              <a:defRPr>
                <a:solidFill>
                  <a:schemeClr val="tx1">
                    <a:tint val="75000"/>
                  </a:schemeClr>
                </a:solidFill>
              </a:defRPr>
            </a:lvl7pPr>
            <a:lvl8pPr marL="2806769" indent="0" algn="ctr">
              <a:buNone/>
              <a:defRPr>
                <a:solidFill>
                  <a:schemeClr val="tx1">
                    <a:tint val="75000"/>
                  </a:schemeClr>
                </a:solidFill>
              </a:defRPr>
            </a:lvl8pPr>
            <a:lvl9pPr marL="3207736" indent="0" algn="ctr">
              <a:buNone/>
              <a:defRPr>
                <a:solidFill>
                  <a:schemeClr val="tx1">
                    <a:tint val="75000"/>
                  </a:schemeClr>
                </a:solidFill>
              </a:defRPr>
            </a:lvl9pPr>
          </a:lstStyle>
          <a:p>
            <a:r>
              <a:rPr kumimoji="1" lang="ja-JP" altLang="en-US" dirty="0"/>
              <a:t>マスター サブタイトルの書式設定</a:t>
            </a:r>
          </a:p>
        </p:txBody>
      </p:sp>
      <p:sp>
        <p:nvSpPr>
          <p:cNvPr id="5" name="フッター プレースホルダー 4"/>
          <p:cNvSpPr>
            <a:spLocks noGrp="1"/>
          </p:cNvSpPr>
          <p:nvPr>
            <p:ph type="ftr" sz="quarter" idx="11"/>
          </p:nvPr>
        </p:nvSpPr>
        <p:spPr>
          <a:xfrm>
            <a:off x="337528" y="7131246"/>
            <a:ext cx="3156951" cy="402483"/>
          </a:xfrm>
        </p:spPr>
        <p:txBody>
          <a:bodyPr/>
          <a:lstStyle>
            <a:lvl1pPr algn="l">
              <a:defRPr sz="1052"/>
            </a:lvl1pPr>
          </a:lstStyle>
          <a:p>
            <a:r>
              <a:rPr lang="ja-JP" altLang="en-US"/>
              <a:t>会社名</a:t>
            </a:r>
            <a:endParaRPr lang="ja-JP" altLang="en-US" dirty="0"/>
          </a:p>
        </p:txBody>
      </p:sp>
      <p:sp>
        <p:nvSpPr>
          <p:cNvPr id="6" name="スライド番号プレースホルダー 5"/>
          <p:cNvSpPr>
            <a:spLocks noGrp="1"/>
          </p:cNvSpPr>
          <p:nvPr>
            <p:ph type="sldNum" sz="quarter" idx="12"/>
          </p:nvPr>
        </p:nvSpPr>
        <p:spPr>
          <a:xfrm>
            <a:off x="7662466" y="7131246"/>
            <a:ext cx="2494756" cy="402483"/>
          </a:xfrm>
        </p:spPr>
        <p:txBody>
          <a:bodyPr/>
          <a:lstStyle/>
          <a:p>
            <a:fld id="{90257553-517F-4077-8977-08A02313C2A6}" type="slidenum">
              <a:rPr kumimoji="1" lang="ja-JP" altLang="en-US" smtClean="0"/>
              <a:t>‹#›</a:t>
            </a:fld>
            <a:endParaRPr kumimoji="1" lang="ja-JP" altLang="en-US"/>
          </a:p>
        </p:txBody>
      </p:sp>
    </p:spTree>
    <p:extLst>
      <p:ext uri="{BB962C8B-B14F-4D97-AF65-F5344CB8AC3E}">
        <p14:creationId xmlns:p14="http://schemas.microsoft.com/office/powerpoint/2010/main" val="3914040542"/>
      </p:ext>
    </p:extLst>
  </p:cSld>
  <p:clrMapOvr>
    <a:masterClrMapping/>
  </p:clrMapOvr>
  <p:extLst>
    <p:ext uri="{DCECCB84-F9BA-43D5-87BE-67443E8EF086}">
      <p15:sldGuideLst xmlns:p15="http://schemas.microsoft.com/office/powerpoint/2012/main">
        <p15:guide id="1" pos="200" userDrawn="1">
          <p15:clr>
            <a:srgbClr val="FBAE40"/>
          </p15:clr>
        </p15:guide>
        <p15:guide id="2" pos="3464" userDrawn="1">
          <p15:clr>
            <a:srgbClr val="FBAE40"/>
          </p15:clr>
        </p15:guide>
        <p15:guide id="3" pos="3268" userDrawn="1">
          <p15:clr>
            <a:srgbClr val="FBAE40"/>
          </p15:clr>
        </p15:guide>
        <p15:guide id="4" pos="6539" userDrawn="1">
          <p15:clr>
            <a:srgbClr val="FBAE40"/>
          </p15:clr>
        </p15:guide>
        <p15:guide id="5" orient="horz" pos="433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無地レイアウト">
    <p:spTree>
      <p:nvGrpSpPr>
        <p:cNvPr id="1" name=""/>
        <p:cNvGrpSpPr/>
        <p:nvPr/>
      </p:nvGrpSpPr>
      <p:grpSpPr>
        <a:xfrm>
          <a:off x="0" y="0"/>
          <a:ext cx="0" cy="0"/>
          <a:chOff x="0" y="0"/>
          <a:chExt cx="0" cy="0"/>
        </a:xfrm>
      </p:grpSpPr>
      <p:sp>
        <p:nvSpPr>
          <p:cNvPr id="2" name="タイトル 1"/>
          <p:cNvSpPr>
            <a:spLocks noGrp="1"/>
          </p:cNvSpPr>
          <p:nvPr>
            <p:ph type="ctrTitle"/>
          </p:nvPr>
        </p:nvSpPr>
        <p:spPr>
          <a:xfrm>
            <a:off x="1" y="430901"/>
            <a:ext cx="10691813" cy="548805"/>
          </a:xfrm>
        </p:spPr>
        <p:txBody>
          <a:bodyPr wrap="square">
            <a:spAutoFit/>
          </a:bodyPr>
          <a:lstStyle>
            <a:lvl1pPr algn="ctr">
              <a:lnSpc>
                <a:spcPct val="110000"/>
              </a:lnSpc>
              <a:defRPr sz="2800" b="1" i="0">
                <a:solidFill>
                  <a:schemeClr val="accent6"/>
                </a:solidFill>
                <a:latin typeface="Yu Gothic" panose="020B0400000000000000" pitchFamily="34" charset="-128"/>
                <a:ea typeface="Yu Gothic" panose="020B0400000000000000" pitchFamily="34" charset="-128"/>
                <a:cs typeface="Yu Gothic" panose="020B0400000000000000" pitchFamily="34" charset="-128"/>
              </a:defRPr>
            </a:lvl1pPr>
          </a:lstStyle>
          <a:p>
            <a:r>
              <a:rPr kumimoji="1" lang="ja-JP" altLang="en-US" dirty="0"/>
              <a:t>マスター タイトルの書式設定</a:t>
            </a:r>
          </a:p>
        </p:txBody>
      </p:sp>
      <p:sp>
        <p:nvSpPr>
          <p:cNvPr id="3" name="サブタイトル 2"/>
          <p:cNvSpPr>
            <a:spLocks noGrp="1"/>
          </p:cNvSpPr>
          <p:nvPr>
            <p:ph type="subTitle" idx="1"/>
          </p:nvPr>
        </p:nvSpPr>
        <p:spPr>
          <a:xfrm>
            <a:off x="1" y="1319198"/>
            <a:ext cx="10691813" cy="491930"/>
          </a:xfrm>
        </p:spPr>
        <p:txBody>
          <a:bodyPr wrap="square">
            <a:spAutoFit/>
          </a:bodyPr>
          <a:lstStyle>
            <a:lvl1pPr marL="0" indent="0" algn="ctr">
              <a:lnSpc>
                <a:spcPct val="110000"/>
              </a:lnSpc>
              <a:spcBef>
                <a:spcPts val="0"/>
              </a:spcBef>
              <a:buNone/>
              <a:defRPr sz="2400" b="1" i="0">
                <a:solidFill>
                  <a:schemeClr val="tx1"/>
                </a:solidFill>
                <a:latin typeface="Yu Gothic" panose="020B0400000000000000" pitchFamily="34" charset="-128"/>
                <a:ea typeface="Yu Gothic" panose="020B0400000000000000" pitchFamily="34" charset="-128"/>
                <a:cs typeface="Yu Gothic" panose="020B0400000000000000" pitchFamily="34" charset="-128"/>
              </a:defRPr>
            </a:lvl1pPr>
            <a:lvl2pPr marL="400967" indent="0" algn="ctr">
              <a:buNone/>
              <a:defRPr>
                <a:solidFill>
                  <a:schemeClr val="tx1">
                    <a:tint val="75000"/>
                  </a:schemeClr>
                </a:solidFill>
              </a:defRPr>
            </a:lvl2pPr>
            <a:lvl3pPr marL="801934" indent="0" algn="ctr">
              <a:buNone/>
              <a:defRPr>
                <a:solidFill>
                  <a:schemeClr val="tx1">
                    <a:tint val="75000"/>
                  </a:schemeClr>
                </a:solidFill>
              </a:defRPr>
            </a:lvl3pPr>
            <a:lvl4pPr marL="1202901" indent="0" algn="ctr">
              <a:buNone/>
              <a:defRPr>
                <a:solidFill>
                  <a:schemeClr val="tx1">
                    <a:tint val="75000"/>
                  </a:schemeClr>
                </a:solidFill>
              </a:defRPr>
            </a:lvl4pPr>
            <a:lvl5pPr marL="1603868" indent="0" algn="ctr">
              <a:buNone/>
              <a:defRPr>
                <a:solidFill>
                  <a:schemeClr val="tx1">
                    <a:tint val="75000"/>
                  </a:schemeClr>
                </a:solidFill>
              </a:defRPr>
            </a:lvl5pPr>
            <a:lvl6pPr marL="2004835" indent="0" algn="ctr">
              <a:buNone/>
              <a:defRPr>
                <a:solidFill>
                  <a:schemeClr val="tx1">
                    <a:tint val="75000"/>
                  </a:schemeClr>
                </a:solidFill>
              </a:defRPr>
            </a:lvl6pPr>
            <a:lvl7pPr marL="2405802" indent="0" algn="ctr">
              <a:buNone/>
              <a:defRPr>
                <a:solidFill>
                  <a:schemeClr val="tx1">
                    <a:tint val="75000"/>
                  </a:schemeClr>
                </a:solidFill>
              </a:defRPr>
            </a:lvl7pPr>
            <a:lvl8pPr marL="2806769" indent="0" algn="ctr">
              <a:buNone/>
              <a:defRPr>
                <a:solidFill>
                  <a:schemeClr val="tx1">
                    <a:tint val="75000"/>
                  </a:schemeClr>
                </a:solidFill>
              </a:defRPr>
            </a:lvl8pPr>
            <a:lvl9pPr marL="3207736" indent="0" algn="ctr">
              <a:buNone/>
              <a:defRPr>
                <a:solidFill>
                  <a:schemeClr val="tx1">
                    <a:tint val="75000"/>
                  </a:schemeClr>
                </a:solidFill>
              </a:defRPr>
            </a:lvl9pPr>
          </a:lstStyle>
          <a:p>
            <a:r>
              <a:rPr kumimoji="1" lang="ja-JP" altLang="en-US" dirty="0"/>
              <a:t>マスター サブタイトルの書式設定</a:t>
            </a:r>
          </a:p>
        </p:txBody>
      </p:sp>
      <p:sp>
        <p:nvSpPr>
          <p:cNvPr id="5" name="フッター プレースホルダー 4"/>
          <p:cNvSpPr>
            <a:spLocks noGrp="1"/>
          </p:cNvSpPr>
          <p:nvPr>
            <p:ph type="ftr" sz="quarter" idx="11"/>
          </p:nvPr>
        </p:nvSpPr>
        <p:spPr>
          <a:xfrm>
            <a:off x="337528" y="7131246"/>
            <a:ext cx="3156951" cy="402483"/>
          </a:xfrm>
        </p:spPr>
        <p:txBody>
          <a:bodyPr/>
          <a:lstStyle>
            <a:lvl1pPr algn="l">
              <a:defRPr sz="1052"/>
            </a:lvl1pPr>
          </a:lstStyle>
          <a:p>
            <a:r>
              <a:rPr lang="ja-JP" altLang="en-US"/>
              <a:t>会社名</a:t>
            </a:r>
            <a:endParaRPr lang="ja-JP" altLang="en-US" dirty="0"/>
          </a:p>
        </p:txBody>
      </p:sp>
      <p:sp>
        <p:nvSpPr>
          <p:cNvPr id="6" name="スライド番号プレースホルダー 5"/>
          <p:cNvSpPr>
            <a:spLocks noGrp="1"/>
          </p:cNvSpPr>
          <p:nvPr>
            <p:ph type="sldNum" sz="quarter" idx="12"/>
          </p:nvPr>
        </p:nvSpPr>
        <p:spPr>
          <a:xfrm>
            <a:off x="7662466" y="7131246"/>
            <a:ext cx="2494756" cy="402483"/>
          </a:xfrm>
        </p:spPr>
        <p:txBody>
          <a:bodyPr/>
          <a:lstStyle/>
          <a:p>
            <a:fld id="{90257553-517F-4077-8977-08A02313C2A6}" type="slidenum">
              <a:rPr kumimoji="1" lang="ja-JP" altLang="en-US" smtClean="0"/>
              <a:t>‹#›</a:t>
            </a:fld>
            <a:endParaRPr kumimoji="1" lang="ja-JP" altLang="en-US"/>
          </a:p>
        </p:txBody>
      </p:sp>
    </p:spTree>
    <p:extLst>
      <p:ext uri="{BB962C8B-B14F-4D97-AF65-F5344CB8AC3E}">
        <p14:creationId xmlns:p14="http://schemas.microsoft.com/office/powerpoint/2010/main" val="1881745808"/>
      </p:ext>
    </p:extLst>
  </p:cSld>
  <p:clrMapOvr>
    <a:masterClrMapping/>
  </p:clrMapOvr>
  <p:extLst>
    <p:ext uri="{DCECCB84-F9BA-43D5-87BE-67443E8EF086}">
      <p15:sldGuideLst xmlns:p15="http://schemas.microsoft.com/office/powerpoint/2012/main">
        <p15:guide id="1" pos="200" userDrawn="1">
          <p15:clr>
            <a:srgbClr val="FBAE40"/>
          </p15:clr>
        </p15:guide>
        <p15:guide id="2" pos="3464" userDrawn="1">
          <p15:clr>
            <a:srgbClr val="FBAE40"/>
          </p15:clr>
        </p15:guide>
        <p15:guide id="3" pos="3268" userDrawn="1">
          <p15:clr>
            <a:srgbClr val="FBAE40"/>
          </p15:clr>
        </p15:guide>
        <p15:guide id="4" pos="6539" userDrawn="1">
          <p15:clr>
            <a:srgbClr val="FBAE40"/>
          </p15:clr>
        </p15:guide>
        <p15:guide id="5" orient="horz" pos="433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無地">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473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基本レイアウト">
    <p:spTree>
      <p:nvGrpSpPr>
        <p:cNvPr id="1" name=""/>
        <p:cNvGrpSpPr/>
        <p:nvPr/>
      </p:nvGrpSpPr>
      <p:grpSpPr>
        <a:xfrm>
          <a:off x="0" y="0"/>
          <a:ext cx="0" cy="0"/>
          <a:chOff x="0" y="0"/>
          <a:chExt cx="0" cy="0"/>
        </a:xfrm>
      </p:grpSpPr>
      <p:sp>
        <p:nvSpPr>
          <p:cNvPr id="2" name="タイトル 1"/>
          <p:cNvSpPr>
            <a:spLocks noGrp="1"/>
          </p:cNvSpPr>
          <p:nvPr>
            <p:ph type="ctrTitle"/>
          </p:nvPr>
        </p:nvSpPr>
        <p:spPr>
          <a:xfrm>
            <a:off x="345259" y="264589"/>
            <a:ext cx="10010953" cy="741968"/>
          </a:xfrm>
        </p:spPr>
        <p:txBody>
          <a:bodyPr rIns="36195" anchor="t" anchorCtr="0"/>
          <a:lstStyle>
            <a:lvl1pPr algn="ctr">
              <a:defRPr sz="3508" b="1">
                <a:latin typeface="メイリオ" panose="020B0604030504040204" charset="-128"/>
                <a:ea typeface="メイリオ" panose="020B0604030504040204" charset="-128"/>
              </a:defRPr>
            </a:lvl1pPr>
          </a:lstStyle>
          <a:p>
            <a:r>
              <a:rPr kumimoji="1" lang="ja-JP" altLang="en-US" dirty="0"/>
              <a:t>マスタ タイトルの書式設定</a:t>
            </a:r>
          </a:p>
        </p:txBody>
      </p:sp>
      <p:sp>
        <p:nvSpPr>
          <p:cNvPr id="6" name="スライド番号プレースホルダー 5"/>
          <p:cNvSpPr>
            <a:spLocks noGrp="1"/>
          </p:cNvSpPr>
          <p:nvPr>
            <p:ph type="sldNum" sz="quarter" idx="12"/>
          </p:nvPr>
        </p:nvSpPr>
        <p:spPr>
          <a:xfrm>
            <a:off x="7946838" y="7157195"/>
            <a:ext cx="2405658" cy="402483"/>
          </a:xfrm>
        </p:spPr>
        <p:txBody>
          <a:bodyPr/>
          <a:lstStyle>
            <a:lvl1pPr>
              <a:defRPr sz="1754">
                <a:latin typeface="メイリオ" panose="020B0604030504040204" charset="-128"/>
                <a:ea typeface="メイリオ" panose="020B0604030504040204" charset="-128"/>
              </a:defRPr>
            </a:lvl1p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37407046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34591" y="302737"/>
            <a:ext cx="9622632" cy="1259946"/>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34591" y="1763927"/>
            <a:ext cx="9622632" cy="498903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534591" y="7006701"/>
            <a:ext cx="2494756" cy="402483"/>
          </a:xfrm>
          <a:prstGeom prst="rect">
            <a:avLst/>
          </a:prstGeom>
        </p:spPr>
        <p:txBody>
          <a:bodyPr vert="horz" lIns="91440" tIns="45720" rIns="91440" bIns="45720" rtlCol="0" anchor="ctr"/>
          <a:lstStyle>
            <a:lvl1pPr algn="l">
              <a:defRPr sz="1052">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653037" y="7006701"/>
            <a:ext cx="3385741" cy="402483"/>
          </a:xfrm>
          <a:prstGeom prst="rect">
            <a:avLst/>
          </a:prstGeom>
        </p:spPr>
        <p:txBody>
          <a:bodyPr vert="horz" lIns="91440" tIns="45720" rIns="91440" bIns="45720" rtlCol="0" anchor="ctr"/>
          <a:lstStyle>
            <a:lvl1pPr algn="ctr">
              <a:defRPr sz="1052">
                <a:solidFill>
                  <a:schemeClr val="tx1">
                    <a:tint val="75000"/>
                  </a:schemeClr>
                </a:solidFill>
              </a:defRPr>
            </a:lvl1pPr>
          </a:lstStyle>
          <a:p>
            <a:r>
              <a:rPr kumimoji="1" lang="ja-JP" altLang="en-US"/>
              <a:t>会社名</a:t>
            </a:r>
          </a:p>
        </p:txBody>
      </p:sp>
      <p:sp>
        <p:nvSpPr>
          <p:cNvPr id="6" name="スライド番号プレースホルダー 5"/>
          <p:cNvSpPr>
            <a:spLocks noGrp="1"/>
          </p:cNvSpPr>
          <p:nvPr>
            <p:ph type="sldNum" sz="quarter" idx="4"/>
          </p:nvPr>
        </p:nvSpPr>
        <p:spPr>
          <a:xfrm>
            <a:off x="7662466" y="7006701"/>
            <a:ext cx="2494756" cy="402483"/>
          </a:xfrm>
          <a:prstGeom prst="rect">
            <a:avLst/>
          </a:prstGeom>
        </p:spPr>
        <p:txBody>
          <a:bodyPr vert="horz" lIns="91440" tIns="45720" rIns="91440" bIns="45720" rtlCol="0" anchor="ctr"/>
          <a:lstStyle>
            <a:lvl1pPr algn="r">
              <a:defRPr sz="1052">
                <a:solidFill>
                  <a:schemeClr val="tx1">
                    <a:tint val="75000"/>
                  </a:schemeClr>
                </a:solidFill>
              </a:defRPr>
            </a:lvl1pPr>
          </a:lstStyle>
          <a:p>
            <a:fld id="{90257553-517F-4077-8977-08A02313C2A6}" type="slidenum">
              <a:rPr kumimoji="1" lang="ja-JP" altLang="en-US" smtClean="0"/>
              <a:t>‹#›</a:t>
            </a:fld>
            <a:endParaRPr kumimoji="1" lang="ja-JP" altLang="en-US"/>
          </a:p>
        </p:txBody>
      </p:sp>
    </p:spTree>
    <p:extLst>
      <p:ext uri="{BB962C8B-B14F-4D97-AF65-F5344CB8AC3E}">
        <p14:creationId xmlns:p14="http://schemas.microsoft.com/office/powerpoint/2010/main" val="1266446844"/>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52" r:id="rId3"/>
    <p:sldLayoutId id="2147483654" r:id="rId4"/>
  </p:sldLayoutIdLst>
  <p:hf sldNum="0" hdr="0" dt="0"/>
  <p:txStyles>
    <p:titleStyle>
      <a:lvl1pPr algn="ctr" defTabSz="801934" rtl="0" eaLnBrk="1" latinLnBrk="0" hangingPunct="1">
        <a:spcBef>
          <a:spcPct val="0"/>
        </a:spcBef>
        <a:buNone/>
        <a:defRPr kumimoji="1" sz="3859" kern="1200">
          <a:solidFill>
            <a:schemeClr val="tx1"/>
          </a:solidFill>
          <a:latin typeface="+mj-lt"/>
          <a:ea typeface="+mj-ea"/>
          <a:cs typeface="+mj-cs"/>
        </a:defRPr>
      </a:lvl1pPr>
    </p:titleStyle>
    <p:bodyStyle>
      <a:lvl1pPr marL="300726" indent="-300726" algn="l" defTabSz="801934" rtl="0" eaLnBrk="1" latinLnBrk="0" hangingPunct="1">
        <a:spcBef>
          <a:spcPct val="20000"/>
        </a:spcBef>
        <a:buFont typeface="Arial" panose="020B0604020202020204" pitchFamily="34" charset="0"/>
        <a:buChar char="•"/>
        <a:defRPr kumimoji="1" sz="2806" kern="1200">
          <a:solidFill>
            <a:schemeClr val="tx1"/>
          </a:solidFill>
          <a:latin typeface="+mn-lt"/>
          <a:ea typeface="+mn-ea"/>
          <a:cs typeface="+mn-cs"/>
        </a:defRPr>
      </a:lvl1pPr>
      <a:lvl2pPr marL="651572" indent="-250605" algn="l" defTabSz="801934" rtl="0" eaLnBrk="1" latinLnBrk="0" hangingPunct="1">
        <a:spcBef>
          <a:spcPct val="20000"/>
        </a:spcBef>
        <a:buFont typeface="Arial" panose="020B0604020202020204" pitchFamily="34" charset="0"/>
        <a:buChar char="–"/>
        <a:defRPr kumimoji="1" sz="2456" kern="1200">
          <a:solidFill>
            <a:schemeClr val="tx1"/>
          </a:solidFill>
          <a:latin typeface="+mn-lt"/>
          <a:ea typeface="+mn-ea"/>
          <a:cs typeface="+mn-cs"/>
        </a:defRPr>
      </a:lvl2pPr>
      <a:lvl3pPr marL="1002418" indent="-200484" algn="l" defTabSz="801934" rtl="0" eaLnBrk="1" latinLnBrk="0" hangingPunct="1">
        <a:spcBef>
          <a:spcPct val="20000"/>
        </a:spcBef>
        <a:buFont typeface="Arial" panose="020B0604020202020204" pitchFamily="34" charset="0"/>
        <a:buChar char="•"/>
        <a:defRPr kumimoji="1" sz="2105" kern="1200">
          <a:solidFill>
            <a:schemeClr val="tx1"/>
          </a:solidFill>
          <a:latin typeface="+mn-lt"/>
          <a:ea typeface="+mn-ea"/>
          <a:cs typeface="+mn-cs"/>
        </a:defRPr>
      </a:lvl3pPr>
      <a:lvl4pPr marL="1403384" indent="-200484" algn="l" defTabSz="801934" rtl="0" eaLnBrk="1" latinLnBrk="0" hangingPunct="1">
        <a:spcBef>
          <a:spcPct val="20000"/>
        </a:spcBef>
        <a:buFont typeface="Arial" panose="020B0604020202020204" pitchFamily="34" charset="0"/>
        <a:buChar char="–"/>
        <a:defRPr kumimoji="1" sz="1754" kern="1200">
          <a:solidFill>
            <a:schemeClr val="tx1"/>
          </a:solidFill>
          <a:latin typeface="+mn-lt"/>
          <a:ea typeface="+mn-ea"/>
          <a:cs typeface="+mn-cs"/>
        </a:defRPr>
      </a:lvl4pPr>
      <a:lvl5pPr marL="1804351" indent="-200484" algn="l" defTabSz="801934" rtl="0" eaLnBrk="1" latinLnBrk="0" hangingPunct="1">
        <a:spcBef>
          <a:spcPct val="20000"/>
        </a:spcBef>
        <a:buFont typeface="Arial" panose="020B0604020202020204" pitchFamily="34" charset="0"/>
        <a:buChar char="»"/>
        <a:defRPr kumimoji="1" sz="1754" kern="1200">
          <a:solidFill>
            <a:schemeClr val="tx1"/>
          </a:solidFill>
          <a:latin typeface="+mn-lt"/>
          <a:ea typeface="+mn-ea"/>
          <a:cs typeface="+mn-cs"/>
        </a:defRPr>
      </a:lvl5pPr>
      <a:lvl6pPr marL="2205319" indent="-200484" algn="l" defTabSz="801934" rtl="0" eaLnBrk="1" latinLnBrk="0" hangingPunct="1">
        <a:spcBef>
          <a:spcPct val="20000"/>
        </a:spcBef>
        <a:buFont typeface="Arial" panose="020B0604020202020204" pitchFamily="34" charset="0"/>
        <a:buChar char="•"/>
        <a:defRPr kumimoji="1" sz="1754" kern="1200">
          <a:solidFill>
            <a:schemeClr val="tx1"/>
          </a:solidFill>
          <a:latin typeface="+mn-lt"/>
          <a:ea typeface="+mn-ea"/>
          <a:cs typeface="+mn-cs"/>
        </a:defRPr>
      </a:lvl6pPr>
      <a:lvl7pPr marL="2606285" indent="-200484" algn="l" defTabSz="801934" rtl="0" eaLnBrk="1" latinLnBrk="0" hangingPunct="1">
        <a:spcBef>
          <a:spcPct val="20000"/>
        </a:spcBef>
        <a:buFont typeface="Arial" panose="020B0604020202020204" pitchFamily="34" charset="0"/>
        <a:buChar char="•"/>
        <a:defRPr kumimoji="1" sz="1754" kern="1200">
          <a:solidFill>
            <a:schemeClr val="tx1"/>
          </a:solidFill>
          <a:latin typeface="+mn-lt"/>
          <a:ea typeface="+mn-ea"/>
          <a:cs typeface="+mn-cs"/>
        </a:defRPr>
      </a:lvl7pPr>
      <a:lvl8pPr marL="3007253" indent="-200484" algn="l" defTabSz="801934" rtl="0" eaLnBrk="1" latinLnBrk="0" hangingPunct="1">
        <a:spcBef>
          <a:spcPct val="20000"/>
        </a:spcBef>
        <a:buFont typeface="Arial" panose="020B0604020202020204" pitchFamily="34" charset="0"/>
        <a:buChar char="•"/>
        <a:defRPr kumimoji="1" sz="1754" kern="1200">
          <a:solidFill>
            <a:schemeClr val="tx1"/>
          </a:solidFill>
          <a:latin typeface="+mn-lt"/>
          <a:ea typeface="+mn-ea"/>
          <a:cs typeface="+mn-cs"/>
        </a:defRPr>
      </a:lvl8pPr>
      <a:lvl9pPr marL="3408219" indent="-200484" algn="l" defTabSz="801934" rtl="0" eaLnBrk="1" latinLnBrk="0" hangingPunct="1">
        <a:spcBef>
          <a:spcPct val="20000"/>
        </a:spcBef>
        <a:buFont typeface="Arial" panose="020B0604020202020204" pitchFamily="34" charset="0"/>
        <a:buChar char="•"/>
        <a:defRPr kumimoji="1" sz="1754" kern="1200">
          <a:solidFill>
            <a:schemeClr val="tx1"/>
          </a:solidFill>
          <a:latin typeface="+mn-lt"/>
          <a:ea typeface="+mn-ea"/>
          <a:cs typeface="+mn-cs"/>
        </a:defRPr>
      </a:lvl9pPr>
    </p:bodyStyle>
    <p:otherStyle>
      <a:defPPr>
        <a:defRPr lang="ja-JP"/>
      </a:defPPr>
      <a:lvl1pPr marL="0" algn="l" defTabSz="801934" rtl="0" eaLnBrk="1" latinLnBrk="0" hangingPunct="1">
        <a:defRPr kumimoji="1" sz="1579" kern="1200">
          <a:solidFill>
            <a:schemeClr val="tx1"/>
          </a:solidFill>
          <a:latin typeface="+mn-lt"/>
          <a:ea typeface="+mn-ea"/>
          <a:cs typeface="+mn-cs"/>
        </a:defRPr>
      </a:lvl1pPr>
      <a:lvl2pPr marL="400967" algn="l" defTabSz="801934" rtl="0" eaLnBrk="1" latinLnBrk="0" hangingPunct="1">
        <a:defRPr kumimoji="1" sz="1579" kern="1200">
          <a:solidFill>
            <a:schemeClr val="tx1"/>
          </a:solidFill>
          <a:latin typeface="+mn-lt"/>
          <a:ea typeface="+mn-ea"/>
          <a:cs typeface="+mn-cs"/>
        </a:defRPr>
      </a:lvl2pPr>
      <a:lvl3pPr marL="801934" algn="l" defTabSz="801934" rtl="0" eaLnBrk="1" latinLnBrk="0" hangingPunct="1">
        <a:defRPr kumimoji="1" sz="1579" kern="1200">
          <a:solidFill>
            <a:schemeClr val="tx1"/>
          </a:solidFill>
          <a:latin typeface="+mn-lt"/>
          <a:ea typeface="+mn-ea"/>
          <a:cs typeface="+mn-cs"/>
        </a:defRPr>
      </a:lvl3pPr>
      <a:lvl4pPr marL="1202901" algn="l" defTabSz="801934" rtl="0" eaLnBrk="1" latinLnBrk="0" hangingPunct="1">
        <a:defRPr kumimoji="1" sz="1579" kern="1200">
          <a:solidFill>
            <a:schemeClr val="tx1"/>
          </a:solidFill>
          <a:latin typeface="+mn-lt"/>
          <a:ea typeface="+mn-ea"/>
          <a:cs typeface="+mn-cs"/>
        </a:defRPr>
      </a:lvl4pPr>
      <a:lvl5pPr marL="1603868" algn="l" defTabSz="801934" rtl="0" eaLnBrk="1" latinLnBrk="0" hangingPunct="1">
        <a:defRPr kumimoji="1" sz="1579" kern="1200">
          <a:solidFill>
            <a:schemeClr val="tx1"/>
          </a:solidFill>
          <a:latin typeface="+mn-lt"/>
          <a:ea typeface="+mn-ea"/>
          <a:cs typeface="+mn-cs"/>
        </a:defRPr>
      </a:lvl5pPr>
      <a:lvl6pPr marL="2004835" algn="l" defTabSz="801934" rtl="0" eaLnBrk="1" latinLnBrk="0" hangingPunct="1">
        <a:defRPr kumimoji="1" sz="1579" kern="1200">
          <a:solidFill>
            <a:schemeClr val="tx1"/>
          </a:solidFill>
          <a:latin typeface="+mn-lt"/>
          <a:ea typeface="+mn-ea"/>
          <a:cs typeface="+mn-cs"/>
        </a:defRPr>
      </a:lvl6pPr>
      <a:lvl7pPr marL="2405802" algn="l" defTabSz="801934" rtl="0" eaLnBrk="1" latinLnBrk="0" hangingPunct="1">
        <a:defRPr kumimoji="1" sz="1579" kern="1200">
          <a:solidFill>
            <a:schemeClr val="tx1"/>
          </a:solidFill>
          <a:latin typeface="+mn-lt"/>
          <a:ea typeface="+mn-ea"/>
          <a:cs typeface="+mn-cs"/>
        </a:defRPr>
      </a:lvl7pPr>
      <a:lvl8pPr marL="2806769" algn="l" defTabSz="801934" rtl="0" eaLnBrk="1" latinLnBrk="0" hangingPunct="1">
        <a:defRPr kumimoji="1" sz="1579" kern="1200">
          <a:solidFill>
            <a:schemeClr val="tx1"/>
          </a:solidFill>
          <a:latin typeface="+mn-lt"/>
          <a:ea typeface="+mn-ea"/>
          <a:cs typeface="+mn-cs"/>
        </a:defRPr>
      </a:lvl8pPr>
      <a:lvl9pPr marL="3207736" algn="l" defTabSz="801934" rtl="0" eaLnBrk="1" latinLnBrk="0" hangingPunct="1">
        <a:defRPr kumimoji="1"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nulljapan.jp/"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CCB3CE87-55D9-924C-99DD-BBB99BC46D11}"/>
              </a:ext>
            </a:extLst>
          </p:cNvPr>
          <p:cNvSpPr/>
          <p:nvPr/>
        </p:nvSpPr>
        <p:spPr>
          <a:xfrm>
            <a:off x="-1" y="0"/>
            <a:ext cx="10691813" cy="56083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
        <p:nvSpPr>
          <p:cNvPr id="30" name="正方形/長方形 29">
            <a:extLst>
              <a:ext uri="{FF2B5EF4-FFF2-40B4-BE49-F238E27FC236}">
                <a16:creationId xmlns:a16="http://schemas.microsoft.com/office/drawing/2014/main" id="{CDFC627B-FA3F-1645-9A3B-1BA26BB1C53C}"/>
              </a:ext>
            </a:extLst>
          </p:cNvPr>
          <p:cNvSpPr/>
          <p:nvPr/>
        </p:nvSpPr>
        <p:spPr>
          <a:xfrm>
            <a:off x="1336477" y="1775122"/>
            <a:ext cx="8018859" cy="1262444"/>
          </a:xfrm>
          <a:prstGeom prst="rect">
            <a:avLst/>
          </a:prstGeom>
          <a:solidFill>
            <a:srgbClr val="009899"/>
          </a:solidFill>
          <a:ln>
            <a:noFill/>
          </a:ln>
          <a:effectLst>
            <a:outerShdw blurRad="1651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40094" rIns="80189" bIns="40094" numCol="1" spcCol="0" rtlCol="0" fromWordArt="0" anchor="ctr" anchorCtr="0" forceAA="0" compatLnSpc="1">
            <a:prstTxWarp prst="textNoShape">
              <a:avLst/>
            </a:prstTxWarp>
            <a:noAutofit/>
          </a:bodyPr>
          <a:lstStyle/>
          <a:p>
            <a:pPr algn="ctr"/>
            <a:endParaRPr lang="ja-JP" altLang="en-US" sz="1579"/>
          </a:p>
        </p:txBody>
      </p:sp>
      <p:sp>
        <p:nvSpPr>
          <p:cNvPr id="11" name="サブタイトル 2">
            <a:extLst>
              <a:ext uri="{FF2B5EF4-FFF2-40B4-BE49-F238E27FC236}">
                <a16:creationId xmlns:a16="http://schemas.microsoft.com/office/drawing/2014/main" id="{394B4D7D-E532-704F-B073-2FED2B860980}"/>
              </a:ext>
            </a:extLst>
          </p:cNvPr>
          <p:cNvSpPr txBox="1">
            <a:spLocks/>
          </p:cNvSpPr>
          <p:nvPr/>
        </p:nvSpPr>
        <p:spPr>
          <a:xfrm>
            <a:off x="1746491" y="3262384"/>
            <a:ext cx="7198831" cy="1315162"/>
          </a:xfrm>
          <a:prstGeom prst="rect">
            <a:avLst/>
          </a:prstGeom>
        </p:spPr>
        <p:txBody>
          <a:bodyPr vert="horz" lIns="80189" tIns="40094" rIns="80189" bIns="40094" rtlCol="0">
            <a:noAutofit/>
          </a:bodyPr>
          <a:lstStyle>
            <a:lvl1pPr marL="0" indent="0" algn="l" defTabSz="914400" rtl="0" eaLnBrk="1" latinLnBrk="0" hangingPunct="1">
              <a:spcBef>
                <a:spcPct val="20000"/>
              </a:spcBef>
              <a:buFont typeface="Arial" panose="020B0604020202020204" pitchFamily="34" charset="0"/>
              <a:buNone/>
              <a:defRPr kumimoji="1" sz="3200" kern="1200">
                <a:solidFill>
                  <a:schemeClr val="tx1">
                    <a:lumMod val="65000"/>
                    <a:lumOff val="3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ctr"/>
            <a:r>
              <a:rPr lang="ja-JP" altLang="en-US" sz="5262" b="1">
                <a:solidFill>
                  <a:srgbClr val="009899"/>
                </a:solidFill>
                <a:latin typeface="Yu Gothic" panose="020B0400000000000000" pitchFamily="34" charset="-128"/>
                <a:ea typeface="Yu Gothic" panose="020B0400000000000000" pitchFamily="34" charset="-128"/>
              </a:rPr>
              <a:t>法人案件</a:t>
            </a:r>
            <a:r>
              <a:rPr lang="ja-JP" altLang="en-US" sz="3508" b="1">
                <a:solidFill>
                  <a:srgbClr val="009899"/>
                </a:solidFill>
                <a:latin typeface="Yu Gothic" panose="020B0400000000000000" pitchFamily="34" charset="-128"/>
                <a:ea typeface="Yu Gothic" panose="020B0400000000000000" pitchFamily="34" charset="-128"/>
              </a:rPr>
              <a:t>を</a:t>
            </a:r>
            <a:r>
              <a:rPr lang="ja-JP" altLang="en-US" sz="5262" b="1">
                <a:solidFill>
                  <a:srgbClr val="009899"/>
                </a:solidFill>
                <a:latin typeface="Yu Gothic" panose="020B0400000000000000" pitchFamily="34" charset="-128"/>
                <a:ea typeface="Yu Gothic" panose="020B0400000000000000" pitchFamily="34" charset="-128"/>
              </a:rPr>
              <a:t>受注</a:t>
            </a:r>
            <a:r>
              <a:rPr lang="ja-JP" altLang="en-US" sz="3859" b="1">
                <a:solidFill>
                  <a:srgbClr val="009899"/>
                </a:solidFill>
                <a:latin typeface="Yu Gothic" panose="020B0400000000000000" pitchFamily="34" charset="-128"/>
                <a:ea typeface="Yu Gothic" panose="020B0400000000000000" pitchFamily="34" charset="-128"/>
              </a:rPr>
              <a:t>するための</a:t>
            </a:r>
            <a:r>
              <a:rPr lang="ja-JP" altLang="en-US" sz="5262" b="1">
                <a:solidFill>
                  <a:srgbClr val="009899"/>
                </a:solidFill>
                <a:latin typeface="Yu Gothic" panose="020B0400000000000000" pitchFamily="34" charset="-128"/>
                <a:ea typeface="Yu Gothic" panose="020B0400000000000000" pitchFamily="34" charset="-128"/>
              </a:rPr>
              <a:t>提案用テンプレート</a:t>
            </a:r>
          </a:p>
        </p:txBody>
      </p:sp>
      <p:sp>
        <p:nvSpPr>
          <p:cNvPr id="24" name="サブタイトル 2">
            <a:extLst>
              <a:ext uri="{FF2B5EF4-FFF2-40B4-BE49-F238E27FC236}">
                <a16:creationId xmlns:a16="http://schemas.microsoft.com/office/drawing/2014/main" id="{CEBB281B-B35C-5642-A49E-6F675625AA20}"/>
              </a:ext>
            </a:extLst>
          </p:cNvPr>
          <p:cNvSpPr txBox="1">
            <a:spLocks/>
          </p:cNvSpPr>
          <p:nvPr/>
        </p:nvSpPr>
        <p:spPr>
          <a:xfrm>
            <a:off x="2126742" y="1951363"/>
            <a:ext cx="6438330" cy="866591"/>
          </a:xfrm>
          <a:prstGeom prst="rect">
            <a:avLst/>
          </a:prstGeom>
        </p:spPr>
        <p:txBody>
          <a:bodyPr vert="horz" lIns="80189" tIns="40094" rIns="80189" bIns="40094" rtlCol="0">
            <a:noAutofit/>
          </a:bodyPr>
          <a:lstStyle>
            <a:lvl1pPr marL="0" indent="0" algn="l" defTabSz="914400" rtl="0" eaLnBrk="1" latinLnBrk="0" hangingPunct="1">
              <a:spcBef>
                <a:spcPct val="20000"/>
              </a:spcBef>
              <a:buFont typeface="Arial" panose="020B0604020202020204" pitchFamily="34" charset="0"/>
              <a:buNone/>
              <a:defRPr kumimoji="1" sz="3200" kern="1200">
                <a:solidFill>
                  <a:schemeClr val="tx1">
                    <a:lumMod val="65000"/>
                    <a:lumOff val="3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ctr"/>
            <a:r>
              <a:rPr lang="ja-JP" altLang="en-US" sz="5788" b="1">
                <a:solidFill>
                  <a:schemeClr val="bg1"/>
                </a:solidFill>
                <a:latin typeface="Yu Gothic" panose="020B0400000000000000" pitchFamily="34" charset="-128"/>
                <a:ea typeface="Yu Gothic" panose="020B0400000000000000" pitchFamily="34" charset="-128"/>
              </a:rPr>
              <a:t>営業・プレゼン</a:t>
            </a:r>
            <a:r>
              <a:rPr lang="ja-JP" altLang="en-US" sz="4210" b="1">
                <a:solidFill>
                  <a:schemeClr val="bg1"/>
                </a:solidFill>
                <a:latin typeface="Yu Gothic" panose="020B0400000000000000" pitchFamily="34" charset="-128"/>
                <a:ea typeface="Yu Gothic" panose="020B0400000000000000" pitchFamily="34" charset="-128"/>
              </a:rPr>
              <a:t>で</a:t>
            </a:r>
            <a:endParaRPr lang="ja-JP" altLang="en-US" sz="5788" b="1">
              <a:solidFill>
                <a:schemeClr val="bg1"/>
              </a:solidFill>
              <a:latin typeface="Yu Gothic" panose="020B0400000000000000" pitchFamily="34" charset="-128"/>
              <a:ea typeface="Yu Gothic" panose="020B0400000000000000" pitchFamily="34" charset="-128"/>
            </a:endParaRPr>
          </a:p>
        </p:txBody>
      </p:sp>
      <p:sp>
        <p:nvSpPr>
          <p:cNvPr id="28" name="正方形/長方形 27">
            <a:extLst>
              <a:ext uri="{FF2B5EF4-FFF2-40B4-BE49-F238E27FC236}">
                <a16:creationId xmlns:a16="http://schemas.microsoft.com/office/drawing/2014/main" id="{BDA1BA84-F480-7A4C-9D33-8CFC6384ED7B}"/>
              </a:ext>
            </a:extLst>
          </p:cNvPr>
          <p:cNvSpPr/>
          <p:nvPr/>
        </p:nvSpPr>
        <p:spPr>
          <a:xfrm>
            <a:off x="3009444" y="5132821"/>
            <a:ext cx="4672925" cy="58537"/>
          </a:xfrm>
          <a:prstGeom prst="rect">
            <a:avLst/>
          </a:prstGeom>
          <a:solidFill>
            <a:srgbClr val="009899"/>
          </a:solidFill>
          <a:ln>
            <a:noFill/>
          </a:ln>
          <a:effectLst>
            <a:outerShdw blurRad="1651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40094" rIns="80189" bIns="40094" numCol="1" spcCol="0" rtlCol="0" fromWordArt="0" anchor="ctr" anchorCtr="0" forceAA="0" compatLnSpc="1">
            <a:prstTxWarp prst="textNoShape">
              <a:avLst/>
            </a:prstTxWarp>
            <a:noAutofit/>
          </a:bodyPr>
          <a:lstStyle/>
          <a:p>
            <a:pPr algn="ctr"/>
            <a:endParaRPr lang="ja-JP" altLang="en-US" sz="1579"/>
          </a:p>
        </p:txBody>
      </p:sp>
      <p:grpSp>
        <p:nvGrpSpPr>
          <p:cNvPr id="8" name="グループ化 7">
            <a:extLst>
              <a:ext uri="{FF2B5EF4-FFF2-40B4-BE49-F238E27FC236}">
                <a16:creationId xmlns:a16="http://schemas.microsoft.com/office/drawing/2014/main" id="{2685C160-FB79-4F4B-A968-B72B6625BE4A}"/>
              </a:ext>
            </a:extLst>
          </p:cNvPr>
          <p:cNvGrpSpPr/>
          <p:nvPr/>
        </p:nvGrpSpPr>
        <p:grpSpPr>
          <a:xfrm>
            <a:off x="4903872" y="5805384"/>
            <a:ext cx="884069" cy="783395"/>
            <a:chOff x="4159498" y="1862848"/>
            <a:chExt cx="3686084" cy="3266329"/>
          </a:xfrm>
        </p:grpSpPr>
        <p:grpSp>
          <p:nvGrpSpPr>
            <p:cNvPr id="9" name="グラフィックス 6">
              <a:extLst>
                <a:ext uri="{FF2B5EF4-FFF2-40B4-BE49-F238E27FC236}">
                  <a16:creationId xmlns:a16="http://schemas.microsoft.com/office/drawing/2014/main" id="{9BBBF2BC-342D-AD46-A896-027B4DC512BA}"/>
                </a:ext>
              </a:extLst>
            </p:cNvPr>
            <p:cNvGrpSpPr/>
            <p:nvPr/>
          </p:nvGrpSpPr>
          <p:grpSpPr>
            <a:xfrm>
              <a:off x="4352998" y="4308621"/>
              <a:ext cx="3299086" cy="820556"/>
              <a:chOff x="6043405" y="3502522"/>
              <a:chExt cx="3198529" cy="795545"/>
            </a:xfrm>
            <a:solidFill>
              <a:srgbClr val="000000"/>
            </a:solidFill>
          </p:grpSpPr>
          <p:sp>
            <p:nvSpPr>
              <p:cNvPr id="14" name="フリーフォーム 13">
                <a:extLst>
                  <a:ext uri="{FF2B5EF4-FFF2-40B4-BE49-F238E27FC236}">
                    <a16:creationId xmlns:a16="http://schemas.microsoft.com/office/drawing/2014/main" id="{6599430B-0171-D544-9C8C-5FEB87A768CC}"/>
                  </a:ext>
                </a:extLst>
              </p:cNvPr>
              <p:cNvSpPr/>
              <p:nvPr/>
            </p:nvSpPr>
            <p:spPr>
              <a:xfrm>
                <a:off x="6043405" y="3502522"/>
                <a:ext cx="709036" cy="795545"/>
              </a:xfrm>
              <a:custGeom>
                <a:avLst/>
                <a:gdLst>
                  <a:gd name="connsiteX0" fmla="*/ 553958 w 709036"/>
                  <a:gd name="connsiteY0" fmla="*/ 128016 h 795545"/>
                  <a:gd name="connsiteX1" fmla="*/ 510089 w 709036"/>
                  <a:gd name="connsiteY1" fmla="*/ 430946 h 795545"/>
                  <a:gd name="connsiteX2" fmla="*/ 341493 w 709036"/>
                  <a:gd name="connsiteY2" fmla="*/ 677131 h 795545"/>
                  <a:gd name="connsiteX3" fmla="*/ 26666 w 709036"/>
                  <a:gd name="connsiteY3" fmla="*/ 795545 h 795545"/>
                  <a:gd name="connsiteX4" fmla="*/ 12411 w 709036"/>
                  <a:gd name="connsiteY4" fmla="*/ 732153 h 795545"/>
                  <a:gd name="connsiteX5" fmla="*/ 324043 w 709036"/>
                  <a:gd name="connsiteY5" fmla="*/ 595028 h 795545"/>
                  <a:gd name="connsiteX6" fmla="*/ 471012 w 709036"/>
                  <a:gd name="connsiteY6" fmla="*/ 189808 h 795545"/>
                  <a:gd name="connsiteX7" fmla="*/ 0 w 709036"/>
                  <a:gd name="connsiteY7" fmla="*/ 189808 h 795545"/>
                  <a:gd name="connsiteX8" fmla="*/ 0 w 709036"/>
                  <a:gd name="connsiteY8" fmla="*/ 128016 h 795545"/>
                  <a:gd name="connsiteX9" fmla="*/ 553958 w 709036"/>
                  <a:gd name="connsiteY9" fmla="*/ 128016 h 795545"/>
                  <a:gd name="connsiteX10" fmla="*/ 504067 w 709036"/>
                  <a:gd name="connsiteY10" fmla="*/ 88996 h 795545"/>
                  <a:gd name="connsiteX11" fmla="*/ 534788 w 709036"/>
                  <a:gd name="connsiteY11" fmla="*/ 25603 h 795545"/>
                  <a:gd name="connsiteX12" fmla="*/ 606061 w 709036"/>
                  <a:gd name="connsiteY12" fmla="*/ 0 h 795545"/>
                  <a:gd name="connsiteX13" fmla="*/ 680159 w 709036"/>
                  <a:gd name="connsiteY13" fmla="*/ 26711 h 795545"/>
                  <a:gd name="connsiteX14" fmla="*/ 709037 w 709036"/>
                  <a:gd name="connsiteY14" fmla="*/ 88626 h 795545"/>
                  <a:gd name="connsiteX15" fmla="*/ 678070 w 709036"/>
                  <a:gd name="connsiteY15" fmla="*/ 154604 h 795545"/>
                  <a:gd name="connsiteX16" fmla="*/ 607904 w 709036"/>
                  <a:gd name="connsiteY16" fmla="*/ 180207 h 795545"/>
                  <a:gd name="connsiteX17" fmla="*/ 533436 w 709036"/>
                  <a:gd name="connsiteY17" fmla="*/ 153127 h 795545"/>
                  <a:gd name="connsiteX18" fmla="*/ 504067 w 709036"/>
                  <a:gd name="connsiteY18" fmla="*/ 88996 h 795545"/>
                  <a:gd name="connsiteX19" fmla="*/ 606061 w 709036"/>
                  <a:gd name="connsiteY19" fmla="*/ 150296 h 795545"/>
                  <a:gd name="connsiteX20" fmla="*/ 653371 w 709036"/>
                  <a:gd name="connsiteY20" fmla="*/ 132201 h 795545"/>
                  <a:gd name="connsiteX21" fmla="*/ 673400 w 709036"/>
                  <a:gd name="connsiteY21" fmla="*/ 89734 h 795545"/>
                  <a:gd name="connsiteX22" fmla="*/ 653616 w 709036"/>
                  <a:gd name="connsiteY22" fmla="*/ 47514 h 795545"/>
                  <a:gd name="connsiteX23" fmla="*/ 606061 w 709036"/>
                  <a:gd name="connsiteY23" fmla="*/ 29665 h 795545"/>
                  <a:gd name="connsiteX24" fmla="*/ 559979 w 709036"/>
                  <a:gd name="connsiteY24" fmla="*/ 47514 h 795545"/>
                  <a:gd name="connsiteX25" fmla="*/ 539704 w 709036"/>
                  <a:gd name="connsiteY25" fmla="*/ 89734 h 795545"/>
                  <a:gd name="connsiteX26" fmla="*/ 559733 w 709036"/>
                  <a:gd name="connsiteY26" fmla="*/ 132201 h 795545"/>
                  <a:gd name="connsiteX27" fmla="*/ 606061 w 709036"/>
                  <a:gd name="connsiteY27" fmla="*/ 150296 h 79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9036" h="795545">
                    <a:moveTo>
                      <a:pt x="553958" y="128016"/>
                    </a:moveTo>
                    <a:cubicBezTo>
                      <a:pt x="553958" y="229690"/>
                      <a:pt x="539335" y="330626"/>
                      <a:pt x="510089" y="430946"/>
                    </a:cubicBezTo>
                    <a:cubicBezTo>
                      <a:pt x="480842" y="531266"/>
                      <a:pt x="424685" y="613246"/>
                      <a:pt x="341493" y="677131"/>
                    </a:cubicBezTo>
                    <a:cubicBezTo>
                      <a:pt x="258301" y="741016"/>
                      <a:pt x="153358" y="780528"/>
                      <a:pt x="26666" y="795545"/>
                    </a:cubicBezTo>
                    <a:lnTo>
                      <a:pt x="12411" y="732153"/>
                    </a:lnTo>
                    <a:cubicBezTo>
                      <a:pt x="132100" y="718120"/>
                      <a:pt x="235936" y="672453"/>
                      <a:pt x="324043" y="595028"/>
                    </a:cubicBezTo>
                    <a:cubicBezTo>
                      <a:pt x="412151" y="517603"/>
                      <a:pt x="461181" y="382571"/>
                      <a:pt x="471012" y="189808"/>
                    </a:cubicBezTo>
                    <a:lnTo>
                      <a:pt x="0" y="189808"/>
                    </a:lnTo>
                    <a:lnTo>
                      <a:pt x="0" y="128016"/>
                    </a:lnTo>
                    <a:lnTo>
                      <a:pt x="553958" y="128016"/>
                    </a:lnTo>
                    <a:close/>
                    <a:moveTo>
                      <a:pt x="504067" y="88996"/>
                    </a:moveTo>
                    <a:cubicBezTo>
                      <a:pt x="504067" y="63762"/>
                      <a:pt x="514267" y="42590"/>
                      <a:pt x="534788" y="25603"/>
                    </a:cubicBezTo>
                    <a:cubicBezTo>
                      <a:pt x="555187" y="8493"/>
                      <a:pt x="579026" y="0"/>
                      <a:pt x="606061" y="0"/>
                    </a:cubicBezTo>
                    <a:cubicBezTo>
                      <a:pt x="636167" y="0"/>
                      <a:pt x="660866" y="8863"/>
                      <a:pt x="680159" y="26711"/>
                    </a:cubicBezTo>
                    <a:cubicBezTo>
                      <a:pt x="699329" y="44436"/>
                      <a:pt x="709037" y="65116"/>
                      <a:pt x="709037" y="88626"/>
                    </a:cubicBezTo>
                    <a:cubicBezTo>
                      <a:pt x="709037" y="115461"/>
                      <a:pt x="698714" y="137494"/>
                      <a:pt x="678070" y="154604"/>
                    </a:cubicBezTo>
                    <a:cubicBezTo>
                      <a:pt x="657426" y="171714"/>
                      <a:pt x="634078" y="180207"/>
                      <a:pt x="607904" y="180207"/>
                    </a:cubicBezTo>
                    <a:cubicBezTo>
                      <a:pt x="577797" y="180207"/>
                      <a:pt x="552975" y="171221"/>
                      <a:pt x="533436" y="153127"/>
                    </a:cubicBezTo>
                    <a:cubicBezTo>
                      <a:pt x="513898" y="134909"/>
                      <a:pt x="504067" y="113614"/>
                      <a:pt x="504067" y="88996"/>
                    </a:cubicBezTo>
                    <a:close/>
                    <a:moveTo>
                      <a:pt x="606061" y="150296"/>
                    </a:moveTo>
                    <a:cubicBezTo>
                      <a:pt x="624247" y="150296"/>
                      <a:pt x="639976" y="144264"/>
                      <a:pt x="653371" y="132201"/>
                    </a:cubicBezTo>
                    <a:cubicBezTo>
                      <a:pt x="666765" y="120138"/>
                      <a:pt x="673400" y="105982"/>
                      <a:pt x="673400" y="89734"/>
                    </a:cubicBezTo>
                    <a:cubicBezTo>
                      <a:pt x="673400" y="73486"/>
                      <a:pt x="666765" y="59454"/>
                      <a:pt x="653616" y="47514"/>
                    </a:cubicBezTo>
                    <a:cubicBezTo>
                      <a:pt x="640345" y="35574"/>
                      <a:pt x="624493" y="29665"/>
                      <a:pt x="606061" y="29665"/>
                    </a:cubicBezTo>
                    <a:cubicBezTo>
                      <a:pt x="588857" y="29665"/>
                      <a:pt x="573497" y="35574"/>
                      <a:pt x="559979" y="47514"/>
                    </a:cubicBezTo>
                    <a:cubicBezTo>
                      <a:pt x="546462" y="59454"/>
                      <a:pt x="539704" y="73486"/>
                      <a:pt x="539704" y="89734"/>
                    </a:cubicBezTo>
                    <a:cubicBezTo>
                      <a:pt x="539704" y="105982"/>
                      <a:pt x="546339" y="120138"/>
                      <a:pt x="559733" y="132201"/>
                    </a:cubicBezTo>
                    <a:cubicBezTo>
                      <a:pt x="573005" y="144264"/>
                      <a:pt x="588488" y="150296"/>
                      <a:pt x="606061" y="150296"/>
                    </a:cubicBezTo>
                    <a:close/>
                  </a:path>
                </a:pathLst>
              </a:custGeom>
              <a:solidFill>
                <a:srgbClr val="000000"/>
              </a:solidFill>
              <a:ln w="12274" cap="flat">
                <a:noFill/>
                <a:prstDash val="solid"/>
                <a:miter/>
              </a:ln>
            </p:spPr>
            <p:txBody>
              <a:bodyPr rtlCol="0" anchor="ctr"/>
              <a:lstStyle/>
              <a:p>
                <a:endParaRPr lang="ja-JP" altLang="en-US" sz="1579"/>
              </a:p>
            </p:txBody>
          </p:sp>
          <p:sp>
            <p:nvSpPr>
              <p:cNvPr id="15" name="フリーフォーム 14">
                <a:extLst>
                  <a:ext uri="{FF2B5EF4-FFF2-40B4-BE49-F238E27FC236}">
                    <a16:creationId xmlns:a16="http://schemas.microsoft.com/office/drawing/2014/main" id="{F36D2EB5-1525-4B49-B3A4-0B8870CE0C3C}"/>
                  </a:ext>
                </a:extLst>
              </p:cNvPr>
              <p:cNvSpPr/>
              <p:nvPr/>
            </p:nvSpPr>
            <p:spPr>
              <a:xfrm>
                <a:off x="6899411" y="3604935"/>
                <a:ext cx="593280" cy="683900"/>
              </a:xfrm>
              <a:custGeom>
                <a:avLst/>
                <a:gdLst>
                  <a:gd name="connsiteX0" fmla="*/ 593281 w 593280"/>
                  <a:gd name="connsiteY0" fmla="*/ 296529 h 683900"/>
                  <a:gd name="connsiteX1" fmla="*/ 373197 w 593280"/>
                  <a:gd name="connsiteY1" fmla="*/ 527574 h 683900"/>
                  <a:gd name="connsiteX2" fmla="*/ 50259 w 593280"/>
                  <a:gd name="connsiteY2" fmla="*/ 683901 h 683900"/>
                  <a:gd name="connsiteX3" fmla="*/ 0 w 593280"/>
                  <a:gd name="connsiteY3" fmla="*/ 648573 h 683900"/>
                  <a:gd name="connsiteX4" fmla="*/ 0 w 593280"/>
                  <a:gd name="connsiteY4" fmla="*/ 0 h 683900"/>
                  <a:gd name="connsiteX5" fmla="*/ 78400 w 593280"/>
                  <a:gd name="connsiteY5" fmla="*/ 0 h 683900"/>
                  <a:gd name="connsiteX6" fmla="*/ 78400 w 593280"/>
                  <a:gd name="connsiteY6" fmla="*/ 607460 h 683900"/>
                  <a:gd name="connsiteX7" fmla="*/ 345302 w 593280"/>
                  <a:gd name="connsiteY7" fmla="*/ 464181 h 683900"/>
                  <a:gd name="connsiteX8" fmla="*/ 537491 w 593280"/>
                  <a:gd name="connsiteY8" fmla="*/ 254555 h 683900"/>
                  <a:gd name="connsiteX9" fmla="*/ 593281 w 593280"/>
                  <a:gd name="connsiteY9" fmla="*/ 296529 h 68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3280" h="683900">
                    <a:moveTo>
                      <a:pt x="593281" y="296529"/>
                    </a:moveTo>
                    <a:cubicBezTo>
                      <a:pt x="547445" y="374447"/>
                      <a:pt x="474084" y="451379"/>
                      <a:pt x="373197" y="527574"/>
                    </a:cubicBezTo>
                    <a:cubicBezTo>
                      <a:pt x="272309" y="603768"/>
                      <a:pt x="164664" y="655836"/>
                      <a:pt x="50259" y="683901"/>
                    </a:cubicBezTo>
                    <a:lnTo>
                      <a:pt x="0" y="648573"/>
                    </a:lnTo>
                    <a:lnTo>
                      <a:pt x="0" y="0"/>
                    </a:lnTo>
                    <a:lnTo>
                      <a:pt x="78400" y="0"/>
                    </a:lnTo>
                    <a:lnTo>
                      <a:pt x="78400" y="607460"/>
                    </a:lnTo>
                    <a:cubicBezTo>
                      <a:pt x="172774" y="578657"/>
                      <a:pt x="261741" y="530897"/>
                      <a:pt x="345302" y="464181"/>
                    </a:cubicBezTo>
                    <a:cubicBezTo>
                      <a:pt x="428863" y="397465"/>
                      <a:pt x="492885" y="327672"/>
                      <a:pt x="537491" y="254555"/>
                    </a:cubicBezTo>
                    <a:lnTo>
                      <a:pt x="593281" y="296529"/>
                    </a:lnTo>
                    <a:close/>
                  </a:path>
                </a:pathLst>
              </a:custGeom>
              <a:solidFill>
                <a:srgbClr val="000000"/>
              </a:solidFill>
              <a:ln w="12274" cap="flat">
                <a:noFill/>
                <a:prstDash val="solid"/>
                <a:miter/>
              </a:ln>
            </p:spPr>
            <p:txBody>
              <a:bodyPr rtlCol="0" anchor="ctr"/>
              <a:lstStyle/>
              <a:p>
                <a:endParaRPr lang="ja-JP" altLang="en-US" sz="1579"/>
              </a:p>
            </p:txBody>
          </p:sp>
          <p:sp>
            <p:nvSpPr>
              <p:cNvPr id="16" name="フリーフォーム 15">
                <a:extLst>
                  <a:ext uri="{FF2B5EF4-FFF2-40B4-BE49-F238E27FC236}">
                    <a16:creationId xmlns:a16="http://schemas.microsoft.com/office/drawing/2014/main" id="{2EBE5B5F-F88E-E049-AFD3-9A429F9D4F85}"/>
                  </a:ext>
                </a:extLst>
              </p:cNvPr>
              <p:cNvSpPr/>
              <p:nvPr/>
            </p:nvSpPr>
            <p:spPr>
              <a:xfrm>
                <a:off x="7640643" y="3577239"/>
                <a:ext cx="717638" cy="720089"/>
              </a:xfrm>
              <a:custGeom>
                <a:avLst/>
                <a:gdLst>
                  <a:gd name="connsiteX0" fmla="*/ 207673 w 717638"/>
                  <a:gd name="connsiteY0" fmla="*/ 462950 h 720089"/>
                  <a:gd name="connsiteX1" fmla="*/ 127430 w 717638"/>
                  <a:gd name="connsiteY1" fmla="*/ 462950 h 720089"/>
                  <a:gd name="connsiteX2" fmla="*/ 127430 w 717638"/>
                  <a:gd name="connsiteY2" fmla="*/ 250370 h 720089"/>
                  <a:gd name="connsiteX3" fmla="*/ 0 w 717638"/>
                  <a:gd name="connsiteY3" fmla="*/ 250370 h 720089"/>
                  <a:gd name="connsiteX4" fmla="*/ 0 w 717638"/>
                  <a:gd name="connsiteY4" fmla="*/ 189439 h 720089"/>
                  <a:gd name="connsiteX5" fmla="*/ 127307 w 717638"/>
                  <a:gd name="connsiteY5" fmla="*/ 189439 h 720089"/>
                  <a:gd name="connsiteX6" fmla="*/ 127307 w 717638"/>
                  <a:gd name="connsiteY6" fmla="*/ 12186 h 720089"/>
                  <a:gd name="connsiteX7" fmla="*/ 207550 w 717638"/>
                  <a:gd name="connsiteY7" fmla="*/ 12186 h 720089"/>
                  <a:gd name="connsiteX8" fmla="*/ 207550 w 717638"/>
                  <a:gd name="connsiteY8" fmla="*/ 189439 h 720089"/>
                  <a:gd name="connsiteX9" fmla="*/ 505050 w 717638"/>
                  <a:gd name="connsiteY9" fmla="*/ 189439 h 720089"/>
                  <a:gd name="connsiteX10" fmla="*/ 505050 w 717638"/>
                  <a:gd name="connsiteY10" fmla="*/ 0 h 720089"/>
                  <a:gd name="connsiteX11" fmla="*/ 585293 w 717638"/>
                  <a:gd name="connsiteY11" fmla="*/ 0 h 720089"/>
                  <a:gd name="connsiteX12" fmla="*/ 585293 w 717638"/>
                  <a:gd name="connsiteY12" fmla="*/ 189439 h 720089"/>
                  <a:gd name="connsiteX13" fmla="*/ 717638 w 717638"/>
                  <a:gd name="connsiteY13" fmla="*/ 189439 h 720089"/>
                  <a:gd name="connsiteX14" fmla="*/ 717638 w 717638"/>
                  <a:gd name="connsiteY14" fmla="*/ 250370 h 720089"/>
                  <a:gd name="connsiteX15" fmla="*/ 585293 w 717638"/>
                  <a:gd name="connsiteY15" fmla="*/ 250370 h 720089"/>
                  <a:gd name="connsiteX16" fmla="*/ 585293 w 717638"/>
                  <a:gd name="connsiteY16" fmla="*/ 352044 h 720089"/>
                  <a:gd name="connsiteX17" fmla="*/ 154833 w 717638"/>
                  <a:gd name="connsiteY17" fmla="*/ 720090 h 720089"/>
                  <a:gd name="connsiteX18" fmla="*/ 139595 w 717638"/>
                  <a:gd name="connsiteY18" fmla="*/ 657436 h 720089"/>
                  <a:gd name="connsiteX19" fmla="*/ 421490 w 717638"/>
                  <a:gd name="connsiteY19" fmla="*/ 572625 h 720089"/>
                  <a:gd name="connsiteX20" fmla="*/ 504927 w 717638"/>
                  <a:gd name="connsiteY20" fmla="*/ 353767 h 720089"/>
                  <a:gd name="connsiteX21" fmla="*/ 504927 w 717638"/>
                  <a:gd name="connsiteY21" fmla="*/ 250370 h 720089"/>
                  <a:gd name="connsiteX22" fmla="*/ 207673 w 717638"/>
                  <a:gd name="connsiteY22" fmla="*/ 250370 h 720089"/>
                  <a:gd name="connsiteX23" fmla="*/ 207673 w 717638"/>
                  <a:gd name="connsiteY23" fmla="*/ 462950 h 7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7638" h="720089">
                    <a:moveTo>
                      <a:pt x="207673" y="462950"/>
                    </a:moveTo>
                    <a:lnTo>
                      <a:pt x="127430" y="462950"/>
                    </a:lnTo>
                    <a:lnTo>
                      <a:pt x="127430" y="250370"/>
                    </a:lnTo>
                    <a:lnTo>
                      <a:pt x="0" y="250370"/>
                    </a:lnTo>
                    <a:lnTo>
                      <a:pt x="0" y="189439"/>
                    </a:lnTo>
                    <a:lnTo>
                      <a:pt x="127307" y="189439"/>
                    </a:lnTo>
                    <a:lnTo>
                      <a:pt x="127307" y="12186"/>
                    </a:lnTo>
                    <a:lnTo>
                      <a:pt x="207550" y="12186"/>
                    </a:lnTo>
                    <a:lnTo>
                      <a:pt x="207550" y="189439"/>
                    </a:lnTo>
                    <a:lnTo>
                      <a:pt x="505050" y="189439"/>
                    </a:lnTo>
                    <a:lnTo>
                      <a:pt x="505050" y="0"/>
                    </a:lnTo>
                    <a:lnTo>
                      <a:pt x="585293" y="0"/>
                    </a:lnTo>
                    <a:lnTo>
                      <a:pt x="585293" y="189439"/>
                    </a:lnTo>
                    <a:lnTo>
                      <a:pt x="717638" y="189439"/>
                    </a:lnTo>
                    <a:lnTo>
                      <a:pt x="717638" y="250370"/>
                    </a:lnTo>
                    <a:lnTo>
                      <a:pt x="585293" y="250370"/>
                    </a:lnTo>
                    <a:lnTo>
                      <a:pt x="585293" y="352044"/>
                    </a:lnTo>
                    <a:cubicBezTo>
                      <a:pt x="585293" y="586781"/>
                      <a:pt x="441765" y="709381"/>
                      <a:pt x="154833" y="720090"/>
                    </a:cubicBezTo>
                    <a:lnTo>
                      <a:pt x="139595" y="657436"/>
                    </a:lnTo>
                    <a:cubicBezTo>
                      <a:pt x="271818" y="651774"/>
                      <a:pt x="365823" y="623586"/>
                      <a:pt x="421490" y="572625"/>
                    </a:cubicBezTo>
                    <a:cubicBezTo>
                      <a:pt x="477156" y="521665"/>
                      <a:pt x="504927" y="448671"/>
                      <a:pt x="504927" y="353767"/>
                    </a:cubicBezTo>
                    <a:lnTo>
                      <a:pt x="504927" y="250370"/>
                    </a:lnTo>
                    <a:lnTo>
                      <a:pt x="207673" y="250370"/>
                    </a:lnTo>
                    <a:lnTo>
                      <a:pt x="207673" y="462950"/>
                    </a:lnTo>
                    <a:close/>
                  </a:path>
                </a:pathLst>
              </a:custGeom>
              <a:solidFill>
                <a:srgbClr val="000000"/>
              </a:solidFill>
              <a:ln w="12274" cap="flat">
                <a:noFill/>
                <a:prstDash val="solid"/>
                <a:miter/>
              </a:ln>
            </p:spPr>
            <p:txBody>
              <a:bodyPr rtlCol="0" anchor="ctr"/>
              <a:lstStyle/>
              <a:p>
                <a:endParaRPr lang="ja-JP" altLang="en-US" sz="1579"/>
              </a:p>
            </p:txBody>
          </p:sp>
          <p:sp>
            <p:nvSpPr>
              <p:cNvPr id="17" name="フリーフォーム 16">
                <a:extLst>
                  <a:ext uri="{FF2B5EF4-FFF2-40B4-BE49-F238E27FC236}">
                    <a16:creationId xmlns:a16="http://schemas.microsoft.com/office/drawing/2014/main" id="{2507304B-F524-E749-A50D-955ABCB13F75}"/>
                  </a:ext>
                </a:extLst>
              </p:cNvPr>
              <p:cNvSpPr/>
              <p:nvPr/>
            </p:nvSpPr>
            <p:spPr>
              <a:xfrm>
                <a:off x="8489275" y="3512123"/>
                <a:ext cx="752660" cy="785944"/>
              </a:xfrm>
              <a:custGeom>
                <a:avLst/>
                <a:gdLst>
                  <a:gd name="connsiteX0" fmla="*/ 251542 w 752660"/>
                  <a:gd name="connsiteY0" fmla="*/ 372970 h 785944"/>
                  <a:gd name="connsiteX1" fmla="*/ 62793 w 752660"/>
                  <a:gd name="connsiteY1" fmla="*/ 728337 h 785944"/>
                  <a:gd name="connsiteX2" fmla="*/ 0 w 752660"/>
                  <a:gd name="connsiteY2" fmla="*/ 687963 h 785944"/>
                  <a:gd name="connsiteX3" fmla="*/ 113544 w 752660"/>
                  <a:gd name="connsiteY3" fmla="*/ 522281 h 785944"/>
                  <a:gd name="connsiteX4" fmla="*/ 172651 w 752660"/>
                  <a:gd name="connsiteY4" fmla="*/ 359922 h 785944"/>
                  <a:gd name="connsiteX5" fmla="*/ 251542 w 752660"/>
                  <a:gd name="connsiteY5" fmla="*/ 372970 h 785944"/>
                  <a:gd name="connsiteX6" fmla="*/ 417680 w 752660"/>
                  <a:gd name="connsiteY6" fmla="*/ 785944 h 785944"/>
                  <a:gd name="connsiteX7" fmla="*/ 336455 w 752660"/>
                  <a:gd name="connsiteY7" fmla="*/ 785944 h 785944"/>
                  <a:gd name="connsiteX8" fmla="*/ 336455 w 752660"/>
                  <a:gd name="connsiteY8" fmla="*/ 269695 h 785944"/>
                  <a:gd name="connsiteX9" fmla="*/ 29246 w 752660"/>
                  <a:gd name="connsiteY9" fmla="*/ 269695 h 785944"/>
                  <a:gd name="connsiteX10" fmla="*/ 29246 w 752660"/>
                  <a:gd name="connsiteY10" fmla="*/ 209626 h 785944"/>
                  <a:gd name="connsiteX11" fmla="*/ 336455 w 752660"/>
                  <a:gd name="connsiteY11" fmla="*/ 209626 h 785944"/>
                  <a:gd name="connsiteX12" fmla="*/ 336455 w 752660"/>
                  <a:gd name="connsiteY12" fmla="*/ 68439 h 785944"/>
                  <a:gd name="connsiteX13" fmla="*/ 417680 w 752660"/>
                  <a:gd name="connsiteY13" fmla="*/ 68439 h 785944"/>
                  <a:gd name="connsiteX14" fmla="*/ 417680 w 752660"/>
                  <a:gd name="connsiteY14" fmla="*/ 209626 h 785944"/>
                  <a:gd name="connsiteX15" fmla="*/ 716163 w 752660"/>
                  <a:gd name="connsiteY15" fmla="*/ 209626 h 785944"/>
                  <a:gd name="connsiteX16" fmla="*/ 716163 w 752660"/>
                  <a:gd name="connsiteY16" fmla="*/ 269695 h 785944"/>
                  <a:gd name="connsiteX17" fmla="*/ 417680 w 752660"/>
                  <a:gd name="connsiteY17" fmla="*/ 269695 h 785944"/>
                  <a:gd name="connsiteX18" fmla="*/ 417680 w 752660"/>
                  <a:gd name="connsiteY18" fmla="*/ 785944 h 785944"/>
                  <a:gd name="connsiteX19" fmla="*/ 752660 w 752660"/>
                  <a:gd name="connsiteY19" fmla="*/ 683901 h 785944"/>
                  <a:gd name="connsiteX20" fmla="*/ 689867 w 752660"/>
                  <a:gd name="connsiteY20" fmla="*/ 729322 h 785944"/>
                  <a:gd name="connsiteX21" fmla="*/ 578289 w 752660"/>
                  <a:gd name="connsiteY21" fmla="*/ 560070 h 785944"/>
                  <a:gd name="connsiteX22" fmla="*/ 504927 w 752660"/>
                  <a:gd name="connsiteY22" fmla="*/ 370631 h 785944"/>
                  <a:gd name="connsiteX23" fmla="*/ 580132 w 752660"/>
                  <a:gd name="connsiteY23" fmla="*/ 355983 h 785944"/>
                  <a:gd name="connsiteX24" fmla="*/ 752660 w 752660"/>
                  <a:gd name="connsiteY24" fmla="*/ 683901 h 785944"/>
                  <a:gd name="connsiteX25" fmla="*/ 517338 w 752660"/>
                  <a:gd name="connsiteY25" fmla="*/ 88996 h 785944"/>
                  <a:gd name="connsiteX26" fmla="*/ 548059 w 752660"/>
                  <a:gd name="connsiteY26" fmla="*/ 25603 h 785944"/>
                  <a:gd name="connsiteX27" fmla="*/ 619331 w 752660"/>
                  <a:gd name="connsiteY27" fmla="*/ 0 h 785944"/>
                  <a:gd name="connsiteX28" fmla="*/ 693430 w 752660"/>
                  <a:gd name="connsiteY28" fmla="*/ 26711 h 785944"/>
                  <a:gd name="connsiteX29" fmla="*/ 722308 w 752660"/>
                  <a:gd name="connsiteY29" fmla="*/ 88626 h 785944"/>
                  <a:gd name="connsiteX30" fmla="*/ 691342 w 752660"/>
                  <a:gd name="connsiteY30" fmla="*/ 154604 h 785944"/>
                  <a:gd name="connsiteX31" fmla="*/ 621175 w 752660"/>
                  <a:gd name="connsiteY31" fmla="*/ 180207 h 785944"/>
                  <a:gd name="connsiteX32" fmla="*/ 546708 w 752660"/>
                  <a:gd name="connsiteY32" fmla="*/ 153127 h 785944"/>
                  <a:gd name="connsiteX33" fmla="*/ 517338 w 752660"/>
                  <a:gd name="connsiteY33" fmla="*/ 88996 h 785944"/>
                  <a:gd name="connsiteX34" fmla="*/ 619331 w 752660"/>
                  <a:gd name="connsiteY34" fmla="*/ 150419 h 785944"/>
                  <a:gd name="connsiteX35" fmla="*/ 666642 w 752660"/>
                  <a:gd name="connsiteY35" fmla="*/ 132324 h 785944"/>
                  <a:gd name="connsiteX36" fmla="*/ 686672 w 752660"/>
                  <a:gd name="connsiteY36" fmla="*/ 89857 h 785944"/>
                  <a:gd name="connsiteX37" fmla="*/ 666888 w 752660"/>
                  <a:gd name="connsiteY37" fmla="*/ 47637 h 785944"/>
                  <a:gd name="connsiteX38" fmla="*/ 619331 w 752660"/>
                  <a:gd name="connsiteY38" fmla="*/ 29788 h 785944"/>
                  <a:gd name="connsiteX39" fmla="*/ 573250 w 752660"/>
                  <a:gd name="connsiteY39" fmla="*/ 47637 h 785944"/>
                  <a:gd name="connsiteX40" fmla="*/ 552975 w 752660"/>
                  <a:gd name="connsiteY40" fmla="*/ 89857 h 785944"/>
                  <a:gd name="connsiteX41" fmla="*/ 573005 w 752660"/>
                  <a:gd name="connsiteY41" fmla="*/ 132324 h 785944"/>
                  <a:gd name="connsiteX42" fmla="*/ 619331 w 752660"/>
                  <a:gd name="connsiteY42" fmla="*/ 150419 h 78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52660" h="785944">
                    <a:moveTo>
                      <a:pt x="251542" y="372970"/>
                    </a:moveTo>
                    <a:cubicBezTo>
                      <a:pt x="212834" y="519203"/>
                      <a:pt x="149917" y="637618"/>
                      <a:pt x="62793" y="728337"/>
                    </a:cubicBezTo>
                    <a:lnTo>
                      <a:pt x="0" y="687963"/>
                    </a:lnTo>
                    <a:cubicBezTo>
                      <a:pt x="45835" y="636387"/>
                      <a:pt x="83683" y="581242"/>
                      <a:pt x="113544" y="522281"/>
                    </a:cubicBezTo>
                    <a:cubicBezTo>
                      <a:pt x="143405" y="463319"/>
                      <a:pt x="163066" y="409159"/>
                      <a:pt x="172651" y="359922"/>
                    </a:cubicBezTo>
                    <a:lnTo>
                      <a:pt x="251542" y="372970"/>
                    </a:lnTo>
                    <a:close/>
                    <a:moveTo>
                      <a:pt x="417680" y="785944"/>
                    </a:moveTo>
                    <a:lnTo>
                      <a:pt x="336455" y="785944"/>
                    </a:lnTo>
                    <a:lnTo>
                      <a:pt x="336455" y="269695"/>
                    </a:lnTo>
                    <a:lnTo>
                      <a:pt x="29246" y="269695"/>
                    </a:lnTo>
                    <a:lnTo>
                      <a:pt x="29246" y="209626"/>
                    </a:lnTo>
                    <a:lnTo>
                      <a:pt x="336455" y="209626"/>
                    </a:lnTo>
                    <a:lnTo>
                      <a:pt x="336455" y="68439"/>
                    </a:lnTo>
                    <a:lnTo>
                      <a:pt x="417680" y="68439"/>
                    </a:lnTo>
                    <a:lnTo>
                      <a:pt x="417680" y="209626"/>
                    </a:lnTo>
                    <a:lnTo>
                      <a:pt x="716163" y="209626"/>
                    </a:lnTo>
                    <a:lnTo>
                      <a:pt x="716163" y="269695"/>
                    </a:lnTo>
                    <a:lnTo>
                      <a:pt x="417680" y="269695"/>
                    </a:lnTo>
                    <a:lnTo>
                      <a:pt x="417680" y="785944"/>
                    </a:lnTo>
                    <a:close/>
                    <a:moveTo>
                      <a:pt x="752660" y="683901"/>
                    </a:moveTo>
                    <a:lnTo>
                      <a:pt x="689867" y="729322"/>
                    </a:lnTo>
                    <a:cubicBezTo>
                      <a:pt x="649930" y="686732"/>
                      <a:pt x="612696" y="630356"/>
                      <a:pt x="578289" y="560070"/>
                    </a:cubicBezTo>
                    <a:cubicBezTo>
                      <a:pt x="543882" y="489784"/>
                      <a:pt x="519428" y="426638"/>
                      <a:pt x="504927" y="370631"/>
                    </a:cubicBezTo>
                    <a:lnTo>
                      <a:pt x="580132" y="355983"/>
                    </a:lnTo>
                    <a:cubicBezTo>
                      <a:pt x="613556" y="475136"/>
                      <a:pt x="671066" y="584442"/>
                      <a:pt x="752660" y="683901"/>
                    </a:cubicBezTo>
                    <a:close/>
                    <a:moveTo>
                      <a:pt x="517338" y="88996"/>
                    </a:moveTo>
                    <a:cubicBezTo>
                      <a:pt x="517338" y="63762"/>
                      <a:pt x="527538" y="42590"/>
                      <a:pt x="548059" y="25603"/>
                    </a:cubicBezTo>
                    <a:cubicBezTo>
                      <a:pt x="568458" y="8493"/>
                      <a:pt x="592298" y="0"/>
                      <a:pt x="619331" y="0"/>
                    </a:cubicBezTo>
                    <a:cubicBezTo>
                      <a:pt x="649438" y="0"/>
                      <a:pt x="674138" y="8863"/>
                      <a:pt x="693430" y="26711"/>
                    </a:cubicBezTo>
                    <a:cubicBezTo>
                      <a:pt x="712600" y="44559"/>
                      <a:pt x="722308" y="65116"/>
                      <a:pt x="722308" y="88626"/>
                    </a:cubicBezTo>
                    <a:cubicBezTo>
                      <a:pt x="722308" y="115461"/>
                      <a:pt x="711986" y="137494"/>
                      <a:pt x="691342" y="154604"/>
                    </a:cubicBezTo>
                    <a:cubicBezTo>
                      <a:pt x="670697" y="171714"/>
                      <a:pt x="647349" y="180207"/>
                      <a:pt x="621175" y="180207"/>
                    </a:cubicBezTo>
                    <a:cubicBezTo>
                      <a:pt x="591068" y="180207"/>
                      <a:pt x="566246" y="171221"/>
                      <a:pt x="546708" y="153127"/>
                    </a:cubicBezTo>
                    <a:cubicBezTo>
                      <a:pt x="527047" y="135032"/>
                      <a:pt x="517338" y="113614"/>
                      <a:pt x="517338" y="88996"/>
                    </a:cubicBezTo>
                    <a:close/>
                    <a:moveTo>
                      <a:pt x="619331" y="150419"/>
                    </a:moveTo>
                    <a:cubicBezTo>
                      <a:pt x="637519" y="150419"/>
                      <a:pt x="653247" y="144387"/>
                      <a:pt x="666642" y="132324"/>
                    </a:cubicBezTo>
                    <a:cubicBezTo>
                      <a:pt x="680036" y="120261"/>
                      <a:pt x="686672" y="106106"/>
                      <a:pt x="686672" y="89857"/>
                    </a:cubicBezTo>
                    <a:cubicBezTo>
                      <a:pt x="686672" y="73609"/>
                      <a:pt x="680036" y="59577"/>
                      <a:pt x="666888" y="47637"/>
                    </a:cubicBezTo>
                    <a:cubicBezTo>
                      <a:pt x="653616" y="35697"/>
                      <a:pt x="637764" y="29788"/>
                      <a:pt x="619331" y="29788"/>
                    </a:cubicBezTo>
                    <a:cubicBezTo>
                      <a:pt x="602128" y="29788"/>
                      <a:pt x="586768" y="35697"/>
                      <a:pt x="573250" y="47637"/>
                    </a:cubicBezTo>
                    <a:cubicBezTo>
                      <a:pt x="559733" y="59577"/>
                      <a:pt x="552975" y="73609"/>
                      <a:pt x="552975" y="89857"/>
                    </a:cubicBezTo>
                    <a:cubicBezTo>
                      <a:pt x="552975" y="106106"/>
                      <a:pt x="559610" y="120261"/>
                      <a:pt x="573005" y="132324"/>
                    </a:cubicBezTo>
                    <a:cubicBezTo>
                      <a:pt x="586276" y="144387"/>
                      <a:pt x="601759" y="150419"/>
                      <a:pt x="619331" y="150419"/>
                    </a:cubicBezTo>
                    <a:close/>
                  </a:path>
                </a:pathLst>
              </a:custGeom>
              <a:solidFill>
                <a:srgbClr val="000000"/>
              </a:solidFill>
              <a:ln w="12274" cap="flat">
                <a:noFill/>
                <a:prstDash val="solid"/>
                <a:miter/>
              </a:ln>
            </p:spPr>
            <p:txBody>
              <a:bodyPr rtlCol="0" anchor="ctr"/>
              <a:lstStyle/>
              <a:p>
                <a:endParaRPr lang="ja-JP" altLang="en-US" sz="1579"/>
              </a:p>
            </p:txBody>
          </p:sp>
        </p:grpSp>
        <p:sp>
          <p:nvSpPr>
            <p:cNvPr id="10" name="フリーフォーム 9">
              <a:extLst>
                <a:ext uri="{FF2B5EF4-FFF2-40B4-BE49-F238E27FC236}">
                  <a16:creationId xmlns:a16="http://schemas.microsoft.com/office/drawing/2014/main" id="{336F596C-BA05-AF4F-AA16-4678651A5CE4}"/>
                </a:ext>
              </a:extLst>
            </p:cNvPr>
            <p:cNvSpPr/>
            <p:nvPr/>
          </p:nvSpPr>
          <p:spPr>
            <a:xfrm>
              <a:off x="6037752" y="2259876"/>
              <a:ext cx="1807830" cy="1810905"/>
            </a:xfrm>
            <a:custGeom>
              <a:avLst/>
              <a:gdLst>
                <a:gd name="connsiteX0" fmla="*/ 9585 w 1255498"/>
                <a:gd name="connsiteY0" fmla="*/ 518465 h 1257633"/>
                <a:gd name="connsiteX1" fmla="*/ 0 w 1255498"/>
                <a:gd name="connsiteY1" fmla="*/ 628755 h 1257633"/>
                <a:gd name="connsiteX2" fmla="*/ 627811 w 1255498"/>
                <a:gd name="connsiteY2" fmla="*/ 1257634 h 1257633"/>
                <a:gd name="connsiteX3" fmla="*/ 1226744 w 1255498"/>
                <a:gd name="connsiteY3" fmla="*/ 817825 h 1257633"/>
                <a:gd name="connsiteX4" fmla="*/ 402689 w 1255498"/>
                <a:gd name="connsiteY4" fmla="*/ 341212 h 1257633"/>
                <a:gd name="connsiteX5" fmla="*/ 627688 w 1255498"/>
                <a:gd name="connsiteY5" fmla="*/ 263417 h 1257633"/>
                <a:gd name="connsiteX6" fmla="*/ 990562 w 1255498"/>
                <a:gd name="connsiteY6" fmla="*/ 591458 h 1257633"/>
                <a:gd name="connsiteX7" fmla="*/ 1245914 w 1255498"/>
                <a:gd name="connsiteY7" fmla="*/ 739169 h 1257633"/>
                <a:gd name="connsiteX8" fmla="*/ 1255499 w 1255498"/>
                <a:gd name="connsiteY8" fmla="*/ 628879 h 1257633"/>
                <a:gd name="connsiteX9" fmla="*/ 627688 w 1255498"/>
                <a:gd name="connsiteY9" fmla="*/ 0 h 1257633"/>
                <a:gd name="connsiteX10" fmla="*/ 28755 w 1255498"/>
                <a:gd name="connsiteY10" fmla="*/ 439809 h 1257633"/>
                <a:gd name="connsiteX11" fmla="*/ 852810 w 1255498"/>
                <a:gd name="connsiteY11" fmla="*/ 916422 h 1257633"/>
                <a:gd name="connsiteX12" fmla="*/ 627811 w 1255498"/>
                <a:gd name="connsiteY12" fmla="*/ 994216 h 1257633"/>
                <a:gd name="connsiteX13" fmla="*/ 264936 w 1255498"/>
                <a:gd name="connsiteY13" fmla="*/ 666175 h 1257633"/>
                <a:gd name="connsiteX14" fmla="*/ 9585 w 1255498"/>
                <a:gd name="connsiteY14" fmla="*/ 518465 h 125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55498" h="1257633">
                  <a:moveTo>
                    <a:pt x="9585" y="518465"/>
                  </a:moveTo>
                  <a:cubicBezTo>
                    <a:pt x="3195" y="554285"/>
                    <a:pt x="0" y="591212"/>
                    <a:pt x="0" y="628755"/>
                  </a:cubicBezTo>
                  <a:cubicBezTo>
                    <a:pt x="0" y="976122"/>
                    <a:pt x="281034" y="1257634"/>
                    <a:pt x="627811" y="1257634"/>
                  </a:cubicBezTo>
                  <a:cubicBezTo>
                    <a:pt x="908845" y="1257634"/>
                    <a:pt x="1146624" y="1072749"/>
                    <a:pt x="1226744" y="817825"/>
                  </a:cubicBezTo>
                  <a:lnTo>
                    <a:pt x="402689" y="341212"/>
                  </a:lnTo>
                  <a:cubicBezTo>
                    <a:pt x="464622" y="292467"/>
                    <a:pt x="542776" y="263417"/>
                    <a:pt x="627688" y="263417"/>
                  </a:cubicBezTo>
                  <a:cubicBezTo>
                    <a:pt x="816560" y="263417"/>
                    <a:pt x="971884" y="407189"/>
                    <a:pt x="990562" y="591458"/>
                  </a:cubicBezTo>
                  <a:lnTo>
                    <a:pt x="1245914" y="739169"/>
                  </a:lnTo>
                  <a:cubicBezTo>
                    <a:pt x="1252304" y="703349"/>
                    <a:pt x="1255499" y="666422"/>
                    <a:pt x="1255499" y="628879"/>
                  </a:cubicBezTo>
                  <a:cubicBezTo>
                    <a:pt x="1255499" y="281512"/>
                    <a:pt x="974464" y="0"/>
                    <a:pt x="627688" y="0"/>
                  </a:cubicBezTo>
                  <a:cubicBezTo>
                    <a:pt x="346654" y="0"/>
                    <a:pt x="108875" y="184885"/>
                    <a:pt x="28755" y="439809"/>
                  </a:cubicBezTo>
                  <a:lnTo>
                    <a:pt x="852810" y="916422"/>
                  </a:lnTo>
                  <a:cubicBezTo>
                    <a:pt x="790877" y="965167"/>
                    <a:pt x="712723" y="994216"/>
                    <a:pt x="627811" y="994216"/>
                  </a:cubicBezTo>
                  <a:cubicBezTo>
                    <a:pt x="438939" y="994216"/>
                    <a:pt x="283615" y="850445"/>
                    <a:pt x="264936" y="666175"/>
                  </a:cubicBezTo>
                  <a:lnTo>
                    <a:pt x="9585" y="518465"/>
                  </a:lnTo>
                  <a:close/>
                </a:path>
              </a:pathLst>
            </a:custGeom>
            <a:solidFill>
              <a:srgbClr val="000000"/>
            </a:solidFill>
            <a:ln w="12274" cap="flat">
              <a:noFill/>
              <a:prstDash val="solid"/>
              <a:miter/>
            </a:ln>
          </p:spPr>
          <p:txBody>
            <a:bodyPr rtlCol="0" anchor="ctr"/>
            <a:lstStyle/>
            <a:p>
              <a:endParaRPr lang="ja-JP" altLang="en-US" sz="1579"/>
            </a:p>
          </p:txBody>
        </p:sp>
        <p:sp>
          <p:nvSpPr>
            <p:cNvPr id="12" name="フリーフォーム 11">
              <a:extLst>
                <a:ext uri="{FF2B5EF4-FFF2-40B4-BE49-F238E27FC236}">
                  <a16:creationId xmlns:a16="http://schemas.microsoft.com/office/drawing/2014/main" id="{8A00EDE0-9002-A943-969B-CFFCF6A648C0}"/>
                </a:ext>
              </a:extLst>
            </p:cNvPr>
            <p:cNvSpPr/>
            <p:nvPr/>
          </p:nvSpPr>
          <p:spPr>
            <a:xfrm>
              <a:off x="4159498" y="2768567"/>
              <a:ext cx="379011" cy="1449327"/>
            </a:xfrm>
            <a:custGeom>
              <a:avLst/>
              <a:gdLst>
                <a:gd name="connsiteX0" fmla="*/ 263216 w 263215"/>
                <a:gd name="connsiteY0" fmla="*/ 511941 h 1006525"/>
                <a:gd name="connsiteX1" fmla="*/ 0 w 263215"/>
                <a:gd name="connsiteY1" fmla="*/ 1006526 h 1006525"/>
                <a:gd name="connsiteX2" fmla="*/ 0 w 263215"/>
                <a:gd name="connsiteY2" fmla="*/ 0 h 1006525"/>
                <a:gd name="connsiteX3" fmla="*/ 263216 w 263215"/>
                <a:gd name="connsiteY3" fmla="*/ 0 h 1006525"/>
              </a:gdLst>
              <a:ahLst/>
              <a:cxnLst>
                <a:cxn ang="0">
                  <a:pos x="connsiteX0" y="connsiteY0"/>
                </a:cxn>
                <a:cxn ang="0">
                  <a:pos x="connsiteX1" y="connsiteY1"/>
                </a:cxn>
                <a:cxn ang="0">
                  <a:pos x="connsiteX2" y="connsiteY2"/>
                </a:cxn>
                <a:cxn ang="0">
                  <a:pos x="connsiteX3" y="connsiteY3"/>
                </a:cxn>
              </a:cxnLst>
              <a:rect l="l" t="t" r="r" b="b"/>
              <a:pathLst>
                <a:path w="263215" h="1006525">
                  <a:moveTo>
                    <a:pt x="263216" y="511941"/>
                  </a:moveTo>
                  <a:lnTo>
                    <a:pt x="0" y="1006526"/>
                  </a:lnTo>
                  <a:lnTo>
                    <a:pt x="0" y="0"/>
                  </a:lnTo>
                  <a:lnTo>
                    <a:pt x="263216" y="0"/>
                  </a:lnTo>
                  <a:close/>
                </a:path>
              </a:pathLst>
            </a:custGeom>
            <a:solidFill>
              <a:srgbClr val="000000"/>
            </a:solidFill>
            <a:ln w="12274" cap="flat">
              <a:noFill/>
              <a:prstDash val="solid"/>
              <a:miter/>
            </a:ln>
          </p:spPr>
          <p:txBody>
            <a:bodyPr rtlCol="0" anchor="ctr"/>
            <a:lstStyle/>
            <a:p>
              <a:endParaRPr lang="ja-JP" altLang="en-US" sz="1579"/>
            </a:p>
          </p:txBody>
        </p:sp>
        <p:sp>
          <p:nvSpPr>
            <p:cNvPr id="13" name="フリーフォーム 12">
              <a:extLst>
                <a:ext uri="{FF2B5EF4-FFF2-40B4-BE49-F238E27FC236}">
                  <a16:creationId xmlns:a16="http://schemas.microsoft.com/office/drawing/2014/main" id="{AFA31BB6-BD1B-4A48-A824-8238A20890C3}"/>
                </a:ext>
              </a:extLst>
            </p:cNvPr>
            <p:cNvSpPr/>
            <p:nvPr/>
          </p:nvSpPr>
          <p:spPr>
            <a:xfrm>
              <a:off x="4159498" y="1862848"/>
              <a:ext cx="1808361" cy="1811437"/>
            </a:xfrm>
            <a:custGeom>
              <a:avLst/>
              <a:gdLst>
                <a:gd name="connsiteX0" fmla="*/ 627934 w 1255867"/>
                <a:gd name="connsiteY0" fmla="*/ 0 h 1258003"/>
                <a:gd name="connsiteX1" fmla="*/ 0 w 1255867"/>
                <a:gd name="connsiteY1" fmla="*/ 629002 h 1258003"/>
                <a:gd name="connsiteX2" fmla="*/ 263216 w 1255867"/>
                <a:gd name="connsiteY2" fmla="*/ 1140942 h 1258003"/>
                <a:gd name="connsiteX3" fmla="*/ 263216 w 1255867"/>
                <a:gd name="connsiteY3" fmla="*/ 629002 h 1258003"/>
                <a:gd name="connsiteX4" fmla="*/ 263216 w 1255867"/>
                <a:gd name="connsiteY4" fmla="*/ 629002 h 1258003"/>
                <a:gd name="connsiteX5" fmla="*/ 263216 w 1255867"/>
                <a:gd name="connsiteY5" fmla="*/ 629002 h 1258003"/>
                <a:gd name="connsiteX6" fmla="*/ 627934 w 1255867"/>
                <a:gd name="connsiteY6" fmla="*/ 263664 h 1258003"/>
                <a:gd name="connsiteX7" fmla="*/ 992651 w 1255867"/>
                <a:gd name="connsiteY7" fmla="*/ 629002 h 1258003"/>
                <a:gd name="connsiteX8" fmla="*/ 627934 w 1255867"/>
                <a:gd name="connsiteY8" fmla="*/ 994340 h 1258003"/>
                <a:gd name="connsiteX9" fmla="*/ 341984 w 1255867"/>
                <a:gd name="connsiteY9" fmla="*/ 855614 h 1258003"/>
                <a:gd name="connsiteX10" fmla="*/ 341984 w 1255867"/>
                <a:gd name="connsiteY10" fmla="*/ 1188948 h 1258003"/>
                <a:gd name="connsiteX11" fmla="*/ 627934 w 1255867"/>
                <a:gd name="connsiteY11" fmla="*/ 1258003 h 1258003"/>
                <a:gd name="connsiteX12" fmla="*/ 1255867 w 1255867"/>
                <a:gd name="connsiteY12" fmla="*/ 629002 h 1258003"/>
                <a:gd name="connsiteX13" fmla="*/ 627934 w 1255867"/>
                <a:gd name="connsiteY13" fmla="*/ 0 h 12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5867" h="1258003">
                  <a:moveTo>
                    <a:pt x="627934" y="0"/>
                  </a:moveTo>
                  <a:cubicBezTo>
                    <a:pt x="281157" y="0"/>
                    <a:pt x="0" y="281635"/>
                    <a:pt x="0" y="629002"/>
                  </a:cubicBezTo>
                  <a:cubicBezTo>
                    <a:pt x="0" y="840105"/>
                    <a:pt x="103959" y="1026836"/>
                    <a:pt x="263216" y="1140942"/>
                  </a:cubicBezTo>
                  <a:lnTo>
                    <a:pt x="263216" y="629002"/>
                  </a:lnTo>
                  <a:lnTo>
                    <a:pt x="263216" y="629002"/>
                  </a:lnTo>
                  <a:lnTo>
                    <a:pt x="263216" y="629002"/>
                  </a:lnTo>
                  <a:cubicBezTo>
                    <a:pt x="263216" y="427253"/>
                    <a:pt x="426528" y="263664"/>
                    <a:pt x="627934" y="263664"/>
                  </a:cubicBezTo>
                  <a:cubicBezTo>
                    <a:pt x="829339" y="263664"/>
                    <a:pt x="992651" y="427253"/>
                    <a:pt x="992651" y="629002"/>
                  </a:cubicBezTo>
                  <a:cubicBezTo>
                    <a:pt x="992651" y="830750"/>
                    <a:pt x="829339" y="994340"/>
                    <a:pt x="627934" y="994340"/>
                  </a:cubicBezTo>
                  <a:cubicBezTo>
                    <a:pt x="512055" y="994340"/>
                    <a:pt x="408710" y="940056"/>
                    <a:pt x="341984" y="855614"/>
                  </a:cubicBezTo>
                  <a:lnTo>
                    <a:pt x="341984" y="1188948"/>
                  </a:lnTo>
                  <a:cubicBezTo>
                    <a:pt x="427757" y="1233016"/>
                    <a:pt x="524957" y="1258003"/>
                    <a:pt x="627934" y="1258003"/>
                  </a:cubicBezTo>
                  <a:cubicBezTo>
                    <a:pt x="974710" y="1258003"/>
                    <a:pt x="1255867" y="976368"/>
                    <a:pt x="1255867" y="629002"/>
                  </a:cubicBezTo>
                  <a:cubicBezTo>
                    <a:pt x="1255867" y="281635"/>
                    <a:pt x="974710" y="0"/>
                    <a:pt x="627934" y="0"/>
                  </a:cubicBezTo>
                  <a:close/>
                </a:path>
              </a:pathLst>
            </a:custGeom>
            <a:solidFill>
              <a:srgbClr val="000000"/>
            </a:solidFill>
            <a:ln w="12274" cap="flat">
              <a:noFill/>
              <a:prstDash val="solid"/>
              <a:miter/>
            </a:ln>
          </p:spPr>
          <p:txBody>
            <a:bodyPr rtlCol="0" anchor="ctr"/>
            <a:lstStyle/>
            <a:p>
              <a:endParaRPr lang="ja-JP" altLang="en-US" sz="1579"/>
            </a:p>
          </p:txBody>
        </p:sp>
      </p:grpSp>
    </p:spTree>
    <p:extLst>
      <p:ext uri="{BB962C8B-B14F-4D97-AF65-F5344CB8AC3E}">
        <p14:creationId xmlns:p14="http://schemas.microsoft.com/office/powerpoint/2010/main" val="516078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kumimoji="1" lang="ja-JP" altLang="en-US"/>
              <a:t>実績を見せて更に信用を得る</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a:t>会社名</a:t>
            </a:r>
            <a:endParaRPr lang="ja-JP" altLang="en-US" dirty="0"/>
          </a:p>
        </p:txBody>
      </p:sp>
      <p:sp>
        <p:nvSpPr>
          <p:cNvPr id="17" name="正方形/長方形 16"/>
          <p:cNvSpPr/>
          <p:nvPr/>
        </p:nvSpPr>
        <p:spPr>
          <a:xfrm>
            <a:off x="346299" y="2339998"/>
            <a:ext cx="4840901" cy="22897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
        <p:nvSpPr>
          <p:cNvPr id="20" name="正方形/長方形 19">
            <a:extLst>
              <a:ext uri="{FF2B5EF4-FFF2-40B4-BE49-F238E27FC236}">
                <a16:creationId xmlns:a16="http://schemas.microsoft.com/office/drawing/2014/main" id="{9FAF0C42-3DF4-D34E-954B-9771DF0033DB}"/>
              </a:ext>
            </a:extLst>
          </p:cNvPr>
          <p:cNvSpPr/>
          <p:nvPr/>
        </p:nvSpPr>
        <p:spPr>
          <a:xfrm>
            <a:off x="2328065" y="3330784"/>
            <a:ext cx="877367" cy="316850"/>
          </a:xfrm>
          <a:prstGeom prst="rect">
            <a:avLst/>
          </a:prstGeom>
          <a:noFill/>
          <a:ln w="12700" cap="flat" cmpd="sng" algn="ctr">
            <a:noFill/>
            <a:prstDash val="solid"/>
          </a:ln>
          <a:effectLst/>
        </p:spPr>
        <p:txBody>
          <a:bodyPr tIns="63141" rtlCol="0" anchor="t" anchorCtr="0"/>
          <a:lstStyle/>
          <a:p>
            <a:pPr algn="ctr">
              <a:spcAft>
                <a:spcPts val="526"/>
              </a:spcAft>
              <a:defRPr/>
            </a:pPr>
            <a:r>
              <a:rPr kumimoji="0" lang="ja-JP" altLang="en-US" sz="1228" kern="0" dirty="0">
                <a:latin typeface="Yu Gothic" panose="020B0400000000000000" pitchFamily="34" charset="-128"/>
                <a:ea typeface="Yu Gothic" panose="020B0400000000000000" pitchFamily="34" charset="-128"/>
              </a:rPr>
              <a:t>実績写真</a:t>
            </a:r>
            <a:endParaRPr kumimoji="0" lang="en-US" altLang="ja-JP" sz="1228" kern="0" dirty="0">
              <a:latin typeface="Yu Gothic" panose="020B0400000000000000" pitchFamily="34" charset="-128"/>
              <a:ea typeface="Yu Gothic" panose="020B0400000000000000" pitchFamily="34" charset="-128"/>
            </a:endParaRPr>
          </a:p>
        </p:txBody>
      </p:sp>
      <p:sp>
        <p:nvSpPr>
          <p:cNvPr id="30" name="字幕 1">
            <a:extLst>
              <a:ext uri="{FF2B5EF4-FFF2-40B4-BE49-F238E27FC236}">
                <a16:creationId xmlns:a16="http://schemas.microsoft.com/office/drawing/2014/main" id="{FBA4E854-0468-9749-931E-0F2B80B70806}"/>
              </a:ext>
            </a:extLst>
          </p:cNvPr>
          <p:cNvSpPr txBox="1">
            <a:spLocks/>
          </p:cNvSpPr>
          <p:nvPr/>
        </p:nvSpPr>
        <p:spPr>
          <a:xfrm>
            <a:off x="361720" y="4884867"/>
            <a:ext cx="3972359" cy="360150"/>
          </a:xfrm>
          <a:prstGeom prst="rect">
            <a:avLst/>
          </a:prstGeom>
        </p:spPr>
        <p:txBody>
          <a:bodyPr vert="horz" wrap="square" lIns="80189" tIns="40094" rIns="80189" bIns="40094" rtlCol="0">
            <a:sp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UI" panose="020B0604030504040204" pitchFamily="34" charset="-128"/>
                <a:ea typeface="Meiryo UI" panose="020B0604030504040204" pitchFamily="34"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2000">
                <a:latin typeface="Yu Gothic" panose="020B0400000000000000" pitchFamily="34" charset="-128"/>
                <a:ea typeface="Yu Gothic" panose="020B0400000000000000" pitchFamily="34" charset="-128"/>
              </a:rPr>
              <a:t>小見出し</a:t>
            </a:r>
          </a:p>
        </p:txBody>
      </p:sp>
      <p:sp>
        <p:nvSpPr>
          <p:cNvPr id="31" name="正方形/長方形 30">
            <a:extLst>
              <a:ext uri="{FF2B5EF4-FFF2-40B4-BE49-F238E27FC236}">
                <a16:creationId xmlns:a16="http://schemas.microsoft.com/office/drawing/2014/main" id="{B8F8A3F1-5E75-414D-9537-307570CFE8AA}"/>
              </a:ext>
            </a:extLst>
          </p:cNvPr>
          <p:cNvSpPr/>
          <p:nvPr/>
        </p:nvSpPr>
        <p:spPr>
          <a:xfrm>
            <a:off x="346299" y="5211801"/>
            <a:ext cx="4840901" cy="641736"/>
          </a:xfrm>
          <a:prstGeom prst="rect">
            <a:avLst/>
          </a:prstGeom>
          <a:noFill/>
          <a:ln w="12700" cap="flat" cmpd="sng" algn="ctr">
            <a:noFill/>
            <a:prstDash val="solid"/>
          </a:ln>
          <a:effectLst/>
        </p:spPr>
        <p:txBody>
          <a:bodyPr wrap="square" tIns="63141" rtlCol="0" anchor="t" anchorCtr="0">
            <a:spAutoFit/>
          </a:bodyPr>
          <a:lstStyle/>
          <a:p>
            <a:pPr>
              <a:lnSpc>
                <a:spcPct val="110000"/>
              </a:lnSpc>
              <a:defRPr/>
            </a:pPr>
            <a:r>
              <a:rPr kumimoji="0" lang="ja-JP" altLang="en-US" sz="1600" kern="0">
                <a:solidFill>
                  <a:srgbClr val="000000"/>
                </a:solidFill>
                <a:latin typeface="Yu Gothic" panose="020B0400000000000000" pitchFamily="34" charset="-128"/>
                <a:ea typeface="Yu Gothic" panose="020B0400000000000000" pitchFamily="34" charset="-128"/>
              </a:rPr>
              <a:t>説明文がはいります。説明文がはいります。説明文がはいります。説明文がはいります。</a:t>
            </a:r>
            <a:endParaRPr kumimoji="0" lang="en-US" altLang="ja-JP" sz="1600" kern="0" dirty="0">
              <a:solidFill>
                <a:srgbClr val="000000"/>
              </a:solidFill>
              <a:latin typeface="Yu Gothic" panose="020B0400000000000000" pitchFamily="34" charset="-128"/>
              <a:ea typeface="Yu Gothic" panose="020B0400000000000000" pitchFamily="34" charset="-128"/>
            </a:endParaRPr>
          </a:p>
        </p:txBody>
      </p:sp>
      <p:sp>
        <p:nvSpPr>
          <p:cNvPr id="32" name="正方形/長方形 31">
            <a:extLst>
              <a:ext uri="{FF2B5EF4-FFF2-40B4-BE49-F238E27FC236}">
                <a16:creationId xmlns:a16="http://schemas.microsoft.com/office/drawing/2014/main" id="{ABCC6B34-30E3-9744-855E-1FEA7BD660BC}"/>
              </a:ext>
            </a:extLst>
          </p:cNvPr>
          <p:cNvSpPr/>
          <p:nvPr/>
        </p:nvSpPr>
        <p:spPr>
          <a:xfrm>
            <a:off x="5539068" y="2339999"/>
            <a:ext cx="4840901" cy="22897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
        <p:nvSpPr>
          <p:cNvPr id="33" name="正方形/長方形 32">
            <a:extLst>
              <a:ext uri="{FF2B5EF4-FFF2-40B4-BE49-F238E27FC236}">
                <a16:creationId xmlns:a16="http://schemas.microsoft.com/office/drawing/2014/main" id="{11626023-C8EE-E649-8B76-FD9EF220DCF0}"/>
              </a:ext>
            </a:extLst>
          </p:cNvPr>
          <p:cNvSpPr/>
          <p:nvPr/>
        </p:nvSpPr>
        <p:spPr>
          <a:xfrm>
            <a:off x="7520834" y="3330784"/>
            <a:ext cx="877367" cy="316850"/>
          </a:xfrm>
          <a:prstGeom prst="rect">
            <a:avLst/>
          </a:prstGeom>
          <a:noFill/>
          <a:ln w="12700" cap="flat" cmpd="sng" algn="ctr">
            <a:noFill/>
            <a:prstDash val="solid"/>
          </a:ln>
          <a:effectLst/>
        </p:spPr>
        <p:txBody>
          <a:bodyPr tIns="63141" rtlCol="0" anchor="t" anchorCtr="0"/>
          <a:lstStyle/>
          <a:p>
            <a:pPr algn="ctr">
              <a:spcAft>
                <a:spcPts val="526"/>
              </a:spcAft>
              <a:defRPr/>
            </a:pPr>
            <a:r>
              <a:rPr kumimoji="0" lang="ja-JP" altLang="en-US" sz="1228" kern="0" dirty="0">
                <a:latin typeface="Yu Gothic" panose="020B0400000000000000" pitchFamily="34" charset="-128"/>
                <a:ea typeface="Yu Gothic" panose="020B0400000000000000" pitchFamily="34" charset="-128"/>
              </a:rPr>
              <a:t>実績写真</a:t>
            </a:r>
            <a:endParaRPr kumimoji="0" lang="en-US" altLang="ja-JP" sz="1228" kern="0" dirty="0">
              <a:latin typeface="Yu Gothic" panose="020B0400000000000000" pitchFamily="34" charset="-128"/>
              <a:ea typeface="Yu Gothic" panose="020B0400000000000000" pitchFamily="34" charset="-128"/>
            </a:endParaRPr>
          </a:p>
        </p:txBody>
      </p:sp>
      <p:sp>
        <p:nvSpPr>
          <p:cNvPr id="34" name="字幕 1">
            <a:extLst>
              <a:ext uri="{FF2B5EF4-FFF2-40B4-BE49-F238E27FC236}">
                <a16:creationId xmlns:a16="http://schemas.microsoft.com/office/drawing/2014/main" id="{D36CAF70-7A6A-D44D-A949-85274198A800}"/>
              </a:ext>
            </a:extLst>
          </p:cNvPr>
          <p:cNvSpPr txBox="1">
            <a:spLocks/>
          </p:cNvSpPr>
          <p:nvPr/>
        </p:nvSpPr>
        <p:spPr>
          <a:xfrm>
            <a:off x="5554488" y="4884867"/>
            <a:ext cx="3972359" cy="360150"/>
          </a:xfrm>
          <a:prstGeom prst="rect">
            <a:avLst/>
          </a:prstGeom>
        </p:spPr>
        <p:txBody>
          <a:bodyPr vert="horz" wrap="square" lIns="80189" tIns="40094" rIns="80189" bIns="40094" rtlCol="0">
            <a:sp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UI" panose="020B0604030504040204" pitchFamily="34" charset="-128"/>
                <a:ea typeface="Meiryo UI" panose="020B0604030504040204" pitchFamily="34"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2000">
                <a:latin typeface="Yu Gothic" panose="020B0400000000000000" pitchFamily="34" charset="-128"/>
                <a:ea typeface="Yu Gothic" panose="020B0400000000000000" pitchFamily="34" charset="-128"/>
              </a:rPr>
              <a:t>小見出し</a:t>
            </a:r>
          </a:p>
        </p:txBody>
      </p:sp>
      <p:sp>
        <p:nvSpPr>
          <p:cNvPr id="35" name="正方形/長方形 34">
            <a:extLst>
              <a:ext uri="{FF2B5EF4-FFF2-40B4-BE49-F238E27FC236}">
                <a16:creationId xmlns:a16="http://schemas.microsoft.com/office/drawing/2014/main" id="{813ACF3C-9D79-2D45-A895-E8E14BE25F6E}"/>
              </a:ext>
            </a:extLst>
          </p:cNvPr>
          <p:cNvSpPr/>
          <p:nvPr/>
        </p:nvSpPr>
        <p:spPr>
          <a:xfrm>
            <a:off x="5539067" y="5211801"/>
            <a:ext cx="4840901" cy="641736"/>
          </a:xfrm>
          <a:prstGeom prst="rect">
            <a:avLst/>
          </a:prstGeom>
          <a:noFill/>
          <a:ln w="12700" cap="flat" cmpd="sng" algn="ctr">
            <a:noFill/>
            <a:prstDash val="solid"/>
          </a:ln>
          <a:effectLst/>
        </p:spPr>
        <p:txBody>
          <a:bodyPr wrap="square" tIns="63141" rtlCol="0" anchor="t" anchorCtr="0">
            <a:spAutoFit/>
          </a:bodyPr>
          <a:lstStyle/>
          <a:p>
            <a:pPr>
              <a:lnSpc>
                <a:spcPct val="110000"/>
              </a:lnSpc>
              <a:defRPr/>
            </a:pPr>
            <a:r>
              <a:rPr kumimoji="0" lang="ja-JP" altLang="en-US" sz="1600" kern="0">
                <a:solidFill>
                  <a:srgbClr val="000000"/>
                </a:solidFill>
                <a:latin typeface="Yu Gothic" panose="020B0400000000000000" pitchFamily="34" charset="-128"/>
                <a:ea typeface="Yu Gothic" panose="020B0400000000000000" pitchFamily="34" charset="-128"/>
              </a:rPr>
              <a:t>説明文がはいります。説明文がはいります。説明文がはいります。説明文がはいります。</a:t>
            </a:r>
            <a:endParaRPr kumimoji="0" lang="en-US" altLang="ja-JP" sz="1600" kern="0" dirty="0">
              <a:solidFill>
                <a:srgbClr val="000000"/>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404647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角丸四角形 61"/>
          <p:cNvSpPr/>
          <p:nvPr/>
        </p:nvSpPr>
        <p:spPr>
          <a:xfrm>
            <a:off x="3482385" y="1815846"/>
            <a:ext cx="6897583" cy="164183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grpSp>
        <p:nvGrpSpPr>
          <p:cNvPr id="61" name="グループ化 60"/>
          <p:cNvGrpSpPr/>
          <p:nvPr/>
        </p:nvGrpSpPr>
        <p:grpSpPr>
          <a:xfrm>
            <a:off x="1367605" y="1947358"/>
            <a:ext cx="1510328" cy="1510328"/>
            <a:chOff x="300507" y="1570052"/>
            <a:chExt cx="1182518" cy="1182518"/>
          </a:xfrm>
        </p:grpSpPr>
        <p:sp>
          <p:nvSpPr>
            <p:cNvPr id="3" name="円/楕円 2"/>
            <p:cNvSpPr/>
            <p:nvPr/>
          </p:nvSpPr>
          <p:spPr>
            <a:xfrm>
              <a:off x="300507" y="1570052"/>
              <a:ext cx="1182518" cy="118251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grpSp>
          <p:nvGrpSpPr>
            <p:cNvPr id="2" name="グループ化 1"/>
            <p:cNvGrpSpPr/>
            <p:nvPr/>
          </p:nvGrpSpPr>
          <p:grpSpPr>
            <a:xfrm>
              <a:off x="323528" y="1639447"/>
              <a:ext cx="1040599" cy="1111693"/>
              <a:chOff x="-822125" y="2398229"/>
              <a:chExt cx="484314" cy="517402"/>
            </a:xfrm>
            <a:solidFill>
              <a:srgbClr val="00A6CB"/>
            </a:solidFill>
          </p:grpSpPr>
          <p:sp>
            <p:nvSpPr>
              <p:cNvPr id="21" name="Freeform 355"/>
              <p:cNvSpPr>
                <a:spLocks/>
              </p:cNvSpPr>
              <p:nvPr/>
            </p:nvSpPr>
            <p:spPr bwMode="auto">
              <a:xfrm>
                <a:off x="-677663" y="2604603"/>
                <a:ext cx="314325" cy="311028"/>
              </a:xfrm>
              <a:custGeom>
                <a:avLst/>
                <a:gdLst>
                  <a:gd name="T0" fmla="*/ 175 w 198"/>
                  <a:gd name="T1" fmla="*/ 0 h 182"/>
                  <a:gd name="T2" fmla="*/ 98 w 198"/>
                  <a:gd name="T3" fmla="*/ 0 h 182"/>
                  <a:gd name="T4" fmla="*/ 24 w 198"/>
                  <a:gd name="T5" fmla="*/ 0 h 182"/>
                  <a:gd name="T6" fmla="*/ 0 w 198"/>
                  <a:gd name="T7" fmla="*/ 23 h 182"/>
                  <a:gd name="T8" fmla="*/ 24 w 198"/>
                  <a:gd name="T9" fmla="*/ 46 h 182"/>
                  <a:gd name="T10" fmla="*/ 48 w 198"/>
                  <a:gd name="T11" fmla="*/ 182 h 182"/>
                  <a:gd name="T12" fmla="*/ 98 w 198"/>
                  <a:gd name="T13" fmla="*/ 182 h 182"/>
                  <a:gd name="T14" fmla="*/ 150 w 198"/>
                  <a:gd name="T15" fmla="*/ 182 h 182"/>
                  <a:gd name="T16" fmla="*/ 175 w 198"/>
                  <a:gd name="T17" fmla="*/ 46 h 182"/>
                  <a:gd name="T18" fmla="*/ 198 w 198"/>
                  <a:gd name="T19" fmla="*/ 23 h 182"/>
                  <a:gd name="T20" fmla="*/ 175 w 198"/>
                  <a:gd name="T21" fmla="*/ 0 h 182"/>
                  <a:gd name="connsiteX0" fmla="*/ 8838 w 10000"/>
                  <a:gd name="connsiteY0" fmla="*/ 0 h 10806"/>
                  <a:gd name="connsiteX1" fmla="*/ 4949 w 10000"/>
                  <a:gd name="connsiteY1" fmla="*/ 0 h 10806"/>
                  <a:gd name="connsiteX2" fmla="*/ 1212 w 10000"/>
                  <a:gd name="connsiteY2" fmla="*/ 0 h 10806"/>
                  <a:gd name="connsiteX3" fmla="*/ 0 w 10000"/>
                  <a:gd name="connsiteY3" fmla="*/ 1264 h 10806"/>
                  <a:gd name="connsiteX4" fmla="*/ 1212 w 10000"/>
                  <a:gd name="connsiteY4" fmla="*/ 2527 h 10806"/>
                  <a:gd name="connsiteX5" fmla="*/ 2530 w 10000"/>
                  <a:gd name="connsiteY5" fmla="*/ 10806 h 10806"/>
                  <a:gd name="connsiteX6" fmla="*/ 4949 w 10000"/>
                  <a:gd name="connsiteY6" fmla="*/ 10000 h 10806"/>
                  <a:gd name="connsiteX7" fmla="*/ 7576 w 10000"/>
                  <a:gd name="connsiteY7" fmla="*/ 10000 h 10806"/>
                  <a:gd name="connsiteX8" fmla="*/ 8838 w 10000"/>
                  <a:gd name="connsiteY8" fmla="*/ 2527 h 10806"/>
                  <a:gd name="connsiteX9" fmla="*/ 10000 w 10000"/>
                  <a:gd name="connsiteY9" fmla="*/ 1264 h 10806"/>
                  <a:gd name="connsiteX10" fmla="*/ 8838 w 10000"/>
                  <a:gd name="connsiteY10" fmla="*/ 0 h 10806"/>
                  <a:gd name="connsiteX0" fmla="*/ 8838 w 10000"/>
                  <a:gd name="connsiteY0" fmla="*/ 0 h 10844"/>
                  <a:gd name="connsiteX1" fmla="*/ 4949 w 10000"/>
                  <a:gd name="connsiteY1" fmla="*/ 0 h 10844"/>
                  <a:gd name="connsiteX2" fmla="*/ 1212 w 10000"/>
                  <a:gd name="connsiteY2" fmla="*/ 0 h 10844"/>
                  <a:gd name="connsiteX3" fmla="*/ 0 w 10000"/>
                  <a:gd name="connsiteY3" fmla="*/ 1264 h 10844"/>
                  <a:gd name="connsiteX4" fmla="*/ 1212 w 10000"/>
                  <a:gd name="connsiteY4" fmla="*/ 2527 h 10844"/>
                  <a:gd name="connsiteX5" fmla="*/ 2530 w 10000"/>
                  <a:gd name="connsiteY5" fmla="*/ 10806 h 10844"/>
                  <a:gd name="connsiteX6" fmla="*/ 5020 w 10000"/>
                  <a:gd name="connsiteY6" fmla="*/ 10844 h 10844"/>
                  <a:gd name="connsiteX7" fmla="*/ 7576 w 10000"/>
                  <a:gd name="connsiteY7" fmla="*/ 10000 h 10844"/>
                  <a:gd name="connsiteX8" fmla="*/ 8838 w 10000"/>
                  <a:gd name="connsiteY8" fmla="*/ 2527 h 10844"/>
                  <a:gd name="connsiteX9" fmla="*/ 10000 w 10000"/>
                  <a:gd name="connsiteY9" fmla="*/ 1264 h 10844"/>
                  <a:gd name="connsiteX10" fmla="*/ 8838 w 10000"/>
                  <a:gd name="connsiteY10" fmla="*/ 0 h 10844"/>
                  <a:gd name="connsiteX0" fmla="*/ 8838 w 10000"/>
                  <a:gd name="connsiteY0" fmla="*/ 0 h 10844"/>
                  <a:gd name="connsiteX1" fmla="*/ 4949 w 10000"/>
                  <a:gd name="connsiteY1" fmla="*/ 0 h 10844"/>
                  <a:gd name="connsiteX2" fmla="*/ 1212 w 10000"/>
                  <a:gd name="connsiteY2" fmla="*/ 0 h 10844"/>
                  <a:gd name="connsiteX3" fmla="*/ 0 w 10000"/>
                  <a:gd name="connsiteY3" fmla="*/ 1264 h 10844"/>
                  <a:gd name="connsiteX4" fmla="*/ 1212 w 10000"/>
                  <a:gd name="connsiteY4" fmla="*/ 2527 h 10844"/>
                  <a:gd name="connsiteX5" fmla="*/ 2530 w 10000"/>
                  <a:gd name="connsiteY5" fmla="*/ 10806 h 10844"/>
                  <a:gd name="connsiteX6" fmla="*/ 5020 w 10000"/>
                  <a:gd name="connsiteY6" fmla="*/ 10844 h 10844"/>
                  <a:gd name="connsiteX7" fmla="*/ 7576 w 10000"/>
                  <a:gd name="connsiteY7" fmla="*/ 9808 h 10844"/>
                  <a:gd name="connsiteX8" fmla="*/ 8838 w 10000"/>
                  <a:gd name="connsiteY8" fmla="*/ 2527 h 10844"/>
                  <a:gd name="connsiteX9" fmla="*/ 10000 w 10000"/>
                  <a:gd name="connsiteY9" fmla="*/ 1264 h 10844"/>
                  <a:gd name="connsiteX10" fmla="*/ 8838 w 10000"/>
                  <a:gd name="connsiteY10" fmla="*/ 0 h 10844"/>
                  <a:gd name="connsiteX0" fmla="*/ 8838 w 10000"/>
                  <a:gd name="connsiteY0" fmla="*/ 0 h 10844"/>
                  <a:gd name="connsiteX1" fmla="*/ 4949 w 10000"/>
                  <a:gd name="connsiteY1" fmla="*/ 0 h 10844"/>
                  <a:gd name="connsiteX2" fmla="*/ 1212 w 10000"/>
                  <a:gd name="connsiteY2" fmla="*/ 0 h 10844"/>
                  <a:gd name="connsiteX3" fmla="*/ 0 w 10000"/>
                  <a:gd name="connsiteY3" fmla="*/ 1264 h 10844"/>
                  <a:gd name="connsiteX4" fmla="*/ 1212 w 10000"/>
                  <a:gd name="connsiteY4" fmla="*/ 2527 h 10844"/>
                  <a:gd name="connsiteX5" fmla="*/ 2530 w 10000"/>
                  <a:gd name="connsiteY5" fmla="*/ 10696 h 10844"/>
                  <a:gd name="connsiteX6" fmla="*/ 5020 w 10000"/>
                  <a:gd name="connsiteY6" fmla="*/ 10844 h 10844"/>
                  <a:gd name="connsiteX7" fmla="*/ 7576 w 10000"/>
                  <a:gd name="connsiteY7" fmla="*/ 9808 h 10844"/>
                  <a:gd name="connsiteX8" fmla="*/ 8838 w 10000"/>
                  <a:gd name="connsiteY8" fmla="*/ 2527 h 10844"/>
                  <a:gd name="connsiteX9" fmla="*/ 10000 w 10000"/>
                  <a:gd name="connsiteY9" fmla="*/ 1264 h 10844"/>
                  <a:gd name="connsiteX10" fmla="*/ 8838 w 10000"/>
                  <a:gd name="connsiteY10" fmla="*/ 0 h 10844"/>
                  <a:gd name="connsiteX0" fmla="*/ 8838 w 10000"/>
                  <a:gd name="connsiteY0" fmla="*/ 0 h 10696"/>
                  <a:gd name="connsiteX1" fmla="*/ 4949 w 10000"/>
                  <a:gd name="connsiteY1" fmla="*/ 0 h 10696"/>
                  <a:gd name="connsiteX2" fmla="*/ 1212 w 10000"/>
                  <a:gd name="connsiteY2" fmla="*/ 0 h 10696"/>
                  <a:gd name="connsiteX3" fmla="*/ 0 w 10000"/>
                  <a:gd name="connsiteY3" fmla="*/ 1264 h 10696"/>
                  <a:gd name="connsiteX4" fmla="*/ 1212 w 10000"/>
                  <a:gd name="connsiteY4" fmla="*/ 2527 h 10696"/>
                  <a:gd name="connsiteX5" fmla="*/ 2530 w 10000"/>
                  <a:gd name="connsiteY5" fmla="*/ 10696 h 10696"/>
                  <a:gd name="connsiteX6" fmla="*/ 5009 w 10000"/>
                  <a:gd name="connsiteY6" fmla="*/ 10454 h 10696"/>
                  <a:gd name="connsiteX7" fmla="*/ 7576 w 10000"/>
                  <a:gd name="connsiteY7" fmla="*/ 9808 h 10696"/>
                  <a:gd name="connsiteX8" fmla="*/ 8838 w 10000"/>
                  <a:gd name="connsiteY8" fmla="*/ 2527 h 10696"/>
                  <a:gd name="connsiteX9" fmla="*/ 10000 w 10000"/>
                  <a:gd name="connsiteY9" fmla="*/ 1264 h 10696"/>
                  <a:gd name="connsiteX10" fmla="*/ 8838 w 10000"/>
                  <a:gd name="connsiteY10" fmla="*/ 0 h 10696"/>
                  <a:gd name="connsiteX0" fmla="*/ 8838 w 10000"/>
                  <a:gd name="connsiteY0" fmla="*/ 0 h 10696"/>
                  <a:gd name="connsiteX1" fmla="*/ 4949 w 10000"/>
                  <a:gd name="connsiteY1" fmla="*/ 0 h 10696"/>
                  <a:gd name="connsiteX2" fmla="*/ 1212 w 10000"/>
                  <a:gd name="connsiteY2" fmla="*/ 0 h 10696"/>
                  <a:gd name="connsiteX3" fmla="*/ 0 w 10000"/>
                  <a:gd name="connsiteY3" fmla="*/ 1264 h 10696"/>
                  <a:gd name="connsiteX4" fmla="*/ 1212 w 10000"/>
                  <a:gd name="connsiteY4" fmla="*/ 2527 h 10696"/>
                  <a:gd name="connsiteX5" fmla="*/ 2530 w 10000"/>
                  <a:gd name="connsiteY5" fmla="*/ 10696 h 10696"/>
                  <a:gd name="connsiteX6" fmla="*/ 5009 w 10000"/>
                  <a:gd name="connsiteY6" fmla="*/ 10661 h 10696"/>
                  <a:gd name="connsiteX7" fmla="*/ 7576 w 10000"/>
                  <a:gd name="connsiteY7" fmla="*/ 9808 h 10696"/>
                  <a:gd name="connsiteX8" fmla="*/ 8838 w 10000"/>
                  <a:gd name="connsiteY8" fmla="*/ 2527 h 10696"/>
                  <a:gd name="connsiteX9" fmla="*/ 10000 w 10000"/>
                  <a:gd name="connsiteY9" fmla="*/ 1264 h 10696"/>
                  <a:gd name="connsiteX10" fmla="*/ 8838 w 10000"/>
                  <a:gd name="connsiteY10" fmla="*/ 0 h 10696"/>
                  <a:gd name="connsiteX0" fmla="*/ 8838 w 10000"/>
                  <a:gd name="connsiteY0" fmla="*/ 0 h 10733"/>
                  <a:gd name="connsiteX1" fmla="*/ 4949 w 10000"/>
                  <a:gd name="connsiteY1" fmla="*/ 0 h 10733"/>
                  <a:gd name="connsiteX2" fmla="*/ 1212 w 10000"/>
                  <a:gd name="connsiteY2" fmla="*/ 0 h 10733"/>
                  <a:gd name="connsiteX3" fmla="*/ 0 w 10000"/>
                  <a:gd name="connsiteY3" fmla="*/ 1264 h 10733"/>
                  <a:gd name="connsiteX4" fmla="*/ 1212 w 10000"/>
                  <a:gd name="connsiteY4" fmla="*/ 2527 h 10733"/>
                  <a:gd name="connsiteX5" fmla="*/ 2530 w 10000"/>
                  <a:gd name="connsiteY5" fmla="*/ 10696 h 10733"/>
                  <a:gd name="connsiteX6" fmla="*/ 5009 w 10000"/>
                  <a:gd name="connsiteY6" fmla="*/ 10661 h 10733"/>
                  <a:gd name="connsiteX7" fmla="*/ 7576 w 10000"/>
                  <a:gd name="connsiteY7" fmla="*/ 9808 h 10733"/>
                  <a:gd name="connsiteX8" fmla="*/ 8838 w 10000"/>
                  <a:gd name="connsiteY8" fmla="*/ 2527 h 10733"/>
                  <a:gd name="connsiteX9" fmla="*/ 10000 w 10000"/>
                  <a:gd name="connsiteY9" fmla="*/ 1264 h 10733"/>
                  <a:gd name="connsiteX10" fmla="*/ 8838 w 10000"/>
                  <a:gd name="connsiteY10" fmla="*/ 0 h 10733"/>
                  <a:gd name="connsiteX0" fmla="*/ 8838 w 10000"/>
                  <a:gd name="connsiteY0" fmla="*/ 0 h 10733"/>
                  <a:gd name="connsiteX1" fmla="*/ 4949 w 10000"/>
                  <a:gd name="connsiteY1" fmla="*/ 0 h 10733"/>
                  <a:gd name="connsiteX2" fmla="*/ 1212 w 10000"/>
                  <a:gd name="connsiteY2" fmla="*/ 0 h 10733"/>
                  <a:gd name="connsiteX3" fmla="*/ 0 w 10000"/>
                  <a:gd name="connsiteY3" fmla="*/ 1264 h 10733"/>
                  <a:gd name="connsiteX4" fmla="*/ 1212 w 10000"/>
                  <a:gd name="connsiteY4" fmla="*/ 2527 h 10733"/>
                  <a:gd name="connsiteX5" fmla="*/ 2530 w 10000"/>
                  <a:gd name="connsiteY5" fmla="*/ 10696 h 10733"/>
                  <a:gd name="connsiteX6" fmla="*/ 5009 w 10000"/>
                  <a:gd name="connsiteY6" fmla="*/ 10661 h 10733"/>
                  <a:gd name="connsiteX7" fmla="*/ 7576 w 10000"/>
                  <a:gd name="connsiteY7" fmla="*/ 9808 h 10733"/>
                  <a:gd name="connsiteX8" fmla="*/ 8838 w 10000"/>
                  <a:gd name="connsiteY8" fmla="*/ 2527 h 10733"/>
                  <a:gd name="connsiteX9" fmla="*/ 10000 w 10000"/>
                  <a:gd name="connsiteY9" fmla="*/ 1264 h 10733"/>
                  <a:gd name="connsiteX10" fmla="*/ 8838 w 10000"/>
                  <a:gd name="connsiteY10" fmla="*/ 0 h 10733"/>
                  <a:gd name="connsiteX0" fmla="*/ 8838 w 10000"/>
                  <a:gd name="connsiteY0" fmla="*/ 0 h 10733"/>
                  <a:gd name="connsiteX1" fmla="*/ 4949 w 10000"/>
                  <a:gd name="connsiteY1" fmla="*/ 0 h 10733"/>
                  <a:gd name="connsiteX2" fmla="*/ 1212 w 10000"/>
                  <a:gd name="connsiteY2" fmla="*/ 0 h 10733"/>
                  <a:gd name="connsiteX3" fmla="*/ 0 w 10000"/>
                  <a:gd name="connsiteY3" fmla="*/ 1264 h 10733"/>
                  <a:gd name="connsiteX4" fmla="*/ 1212 w 10000"/>
                  <a:gd name="connsiteY4" fmla="*/ 2527 h 10733"/>
                  <a:gd name="connsiteX5" fmla="*/ 2530 w 10000"/>
                  <a:gd name="connsiteY5" fmla="*/ 10696 h 10733"/>
                  <a:gd name="connsiteX6" fmla="*/ 5009 w 10000"/>
                  <a:gd name="connsiteY6" fmla="*/ 10661 h 10733"/>
                  <a:gd name="connsiteX7" fmla="*/ 7576 w 10000"/>
                  <a:gd name="connsiteY7" fmla="*/ 9869 h 10733"/>
                  <a:gd name="connsiteX8" fmla="*/ 8838 w 10000"/>
                  <a:gd name="connsiteY8" fmla="*/ 2527 h 10733"/>
                  <a:gd name="connsiteX9" fmla="*/ 10000 w 10000"/>
                  <a:gd name="connsiteY9" fmla="*/ 1264 h 10733"/>
                  <a:gd name="connsiteX10" fmla="*/ 8838 w 10000"/>
                  <a:gd name="connsiteY10" fmla="*/ 0 h 10733"/>
                  <a:gd name="connsiteX0" fmla="*/ 8838 w 10000"/>
                  <a:gd name="connsiteY0" fmla="*/ 0 h 10733"/>
                  <a:gd name="connsiteX1" fmla="*/ 4949 w 10000"/>
                  <a:gd name="connsiteY1" fmla="*/ 0 h 10733"/>
                  <a:gd name="connsiteX2" fmla="*/ 1212 w 10000"/>
                  <a:gd name="connsiteY2" fmla="*/ 0 h 10733"/>
                  <a:gd name="connsiteX3" fmla="*/ 0 w 10000"/>
                  <a:gd name="connsiteY3" fmla="*/ 1264 h 10733"/>
                  <a:gd name="connsiteX4" fmla="*/ 1212 w 10000"/>
                  <a:gd name="connsiteY4" fmla="*/ 2527 h 10733"/>
                  <a:gd name="connsiteX5" fmla="*/ 2530 w 10000"/>
                  <a:gd name="connsiteY5" fmla="*/ 10696 h 10733"/>
                  <a:gd name="connsiteX6" fmla="*/ 5009 w 10000"/>
                  <a:gd name="connsiteY6" fmla="*/ 10661 h 10733"/>
                  <a:gd name="connsiteX7" fmla="*/ 7576 w 10000"/>
                  <a:gd name="connsiteY7" fmla="*/ 9869 h 10733"/>
                  <a:gd name="connsiteX8" fmla="*/ 8838 w 10000"/>
                  <a:gd name="connsiteY8" fmla="*/ 2527 h 10733"/>
                  <a:gd name="connsiteX9" fmla="*/ 10000 w 10000"/>
                  <a:gd name="connsiteY9" fmla="*/ 1264 h 10733"/>
                  <a:gd name="connsiteX10" fmla="*/ 8838 w 10000"/>
                  <a:gd name="connsiteY10" fmla="*/ 0 h 10733"/>
                  <a:gd name="connsiteX0" fmla="*/ 8838 w 10000"/>
                  <a:gd name="connsiteY0" fmla="*/ 0 h 10765"/>
                  <a:gd name="connsiteX1" fmla="*/ 4949 w 10000"/>
                  <a:gd name="connsiteY1" fmla="*/ 0 h 10765"/>
                  <a:gd name="connsiteX2" fmla="*/ 1212 w 10000"/>
                  <a:gd name="connsiteY2" fmla="*/ 0 h 10765"/>
                  <a:gd name="connsiteX3" fmla="*/ 0 w 10000"/>
                  <a:gd name="connsiteY3" fmla="*/ 1264 h 10765"/>
                  <a:gd name="connsiteX4" fmla="*/ 1212 w 10000"/>
                  <a:gd name="connsiteY4" fmla="*/ 2527 h 10765"/>
                  <a:gd name="connsiteX5" fmla="*/ 2530 w 10000"/>
                  <a:gd name="connsiteY5" fmla="*/ 10696 h 10765"/>
                  <a:gd name="connsiteX6" fmla="*/ 5009 w 10000"/>
                  <a:gd name="connsiteY6" fmla="*/ 10661 h 10765"/>
                  <a:gd name="connsiteX7" fmla="*/ 7576 w 10000"/>
                  <a:gd name="connsiteY7" fmla="*/ 9869 h 10765"/>
                  <a:gd name="connsiteX8" fmla="*/ 8838 w 10000"/>
                  <a:gd name="connsiteY8" fmla="*/ 2527 h 10765"/>
                  <a:gd name="connsiteX9" fmla="*/ 10000 w 10000"/>
                  <a:gd name="connsiteY9" fmla="*/ 1264 h 10765"/>
                  <a:gd name="connsiteX10" fmla="*/ 8838 w 10000"/>
                  <a:gd name="connsiteY10" fmla="*/ 0 h 10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765">
                    <a:moveTo>
                      <a:pt x="8838" y="0"/>
                    </a:moveTo>
                    <a:lnTo>
                      <a:pt x="4949" y="0"/>
                    </a:lnTo>
                    <a:lnTo>
                      <a:pt x="1212" y="0"/>
                    </a:lnTo>
                    <a:lnTo>
                      <a:pt x="0" y="1264"/>
                    </a:lnTo>
                    <a:lnTo>
                      <a:pt x="1212" y="2527"/>
                    </a:lnTo>
                    <a:lnTo>
                      <a:pt x="2530" y="10696"/>
                    </a:lnTo>
                    <a:cubicBezTo>
                      <a:pt x="3412" y="10782"/>
                      <a:pt x="3511" y="10807"/>
                      <a:pt x="5009" y="10661"/>
                    </a:cubicBezTo>
                    <a:cubicBezTo>
                      <a:pt x="6448" y="10487"/>
                      <a:pt x="6720" y="10251"/>
                      <a:pt x="7576" y="9869"/>
                    </a:cubicBezTo>
                    <a:lnTo>
                      <a:pt x="8838" y="2527"/>
                    </a:lnTo>
                    <a:lnTo>
                      <a:pt x="10000" y="1264"/>
                    </a:lnTo>
                    <a:lnTo>
                      <a:pt x="88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ja-JP" altLang="en-US" sz="1579"/>
              </a:p>
            </p:txBody>
          </p:sp>
          <p:sp>
            <p:nvSpPr>
              <p:cNvPr id="27" name="Freeform 677"/>
              <p:cNvSpPr>
                <a:spLocks/>
              </p:cNvSpPr>
              <p:nvPr/>
            </p:nvSpPr>
            <p:spPr bwMode="auto">
              <a:xfrm>
                <a:off x="-822125" y="2652229"/>
                <a:ext cx="42863" cy="41275"/>
              </a:xfrm>
              <a:custGeom>
                <a:avLst/>
                <a:gdLst>
                  <a:gd name="T0" fmla="*/ 4 w 27"/>
                  <a:gd name="T1" fmla="*/ 21 h 26"/>
                  <a:gd name="T2" fmla="*/ 4 w 27"/>
                  <a:gd name="T3" fmla="*/ 21 h 26"/>
                  <a:gd name="T4" fmla="*/ 2 w 27"/>
                  <a:gd name="T5" fmla="*/ 17 h 26"/>
                  <a:gd name="T6" fmla="*/ 0 w 27"/>
                  <a:gd name="T7" fmla="*/ 13 h 26"/>
                  <a:gd name="T8" fmla="*/ 2 w 27"/>
                  <a:gd name="T9" fmla="*/ 8 h 26"/>
                  <a:gd name="T10" fmla="*/ 4 w 27"/>
                  <a:gd name="T11" fmla="*/ 4 h 26"/>
                  <a:gd name="T12" fmla="*/ 4 w 27"/>
                  <a:gd name="T13" fmla="*/ 4 h 26"/>
                  <a:gd name="T14" fmla="*/ 8 w 27"/>
                  <a:gd name="T15" fmla="*/ 0 h 26"/>
                  <a:gd name="T16" fmla="*/ 14 w 27"/>
                  <a:gd name="T17" fmla="*/ 0 h 26"/>
                  <a:gd name="T18" fmla="*/ 18 w 27"/>
                  <a:gd name="T19" fmla="*/ 0 h 26"/>
                  <a:gd name="T20" fmla="*/ 23 w 27"/>
                  <a:gd name="T21" fmla="*/ 2 h 26"/>
                  <a:gd name="T22" fmla="*/ 23 w 27"/>
                  <a:gd name="T23" fmla="*/ 2 h 26"/>
                  <a:gd name="T24" fmla="*/ 26 w 27"/>
                  <a:gd name="T25" fmla="*/ 8 h 26"/>
                  <a:gd name="T26" fmla="*/ 27 w 27"/>
                  <a:gd name="T27" fmla="*/ 12 h 26"/>
                  <a:gd name="T28" fmla="*/ 26 w 27"/>
                  <a:gd name="T29" fmla="*/ 17 h 26"/>
                  <a:gd name="T30" fmla="*/ 23 w 27"/>
                  <a:gd name="T31" fmla="*/ 21 h 26"/>
                  <a:gd name="T32" fmla="*/ 23 w 27"/>
                  <a:gd name="T33" fmla="*/ 21 h 26"/>
                  <a:gd name="T34" fmla="*/ 19 w 27"/>
                  <a:gd name="T35" fmla="*/ 26 h 26"/>
                  <a:gd name="T36" fmla="*/ 14 w 27"/>
                  <a:gd name="T37" fmla="*/ 26 h 26"/>
                  <a:gd name="T38" fmla="*/ 8 w 27"/>
                  <a:gd name="T39" fmla="*/ 26 h 26"/>
                  <a:gd name="T40" fmla="*/ 4 w 27"/>
                  <a:gd name="T41" fmla="*/ 21 h 26"/>
                  <a:gd name="T42" fmla="*/ 4 w 27"/>
                  <a:gd name="T43"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26">
                    <a:moveTo>
                      <a:pt x="4" y="21"/>
                    </a:moveTo>
                    <a:lnTo>
                      <a:pt x="4" y="21"/>
                    </a:lnTo>
                    <a:lnTo>
                      <a:pt x="2" y="17"/>
                    </a:lnTo>
                    <a:lnTo>
                      <a:pt x="0" y="13"/>
                    </a:lnTo>
                    <a:lnTo>
                      <a:pt x="2" y="8"/>
                    </a:lnTo>
                    <a:lnTo>
                      <a:pt x="4" y="4"/>
                    </a:lnTo>
                    <a:lnTo>
                      <a:pt x="4" y="4"/>
                    </a:lnTo>
                    <a:lnTo>
                      <a:pt x="8" y="0"/>
                    </a:lnTo>
                    <a:lnTo>
                      <a:pt x="14" y="0"/>
                    </a:lnTo>
                    <a:lnTo>
                      <a:pt x="18" y="0"/>
                    </a:lnTo>
                    <a:lnTo>
                      <a:pt x="23" y="2"/>
                    </a:lnTo>
                    <a:lnTo>
                      <a:pt x="23" y="2"/>
                    </a:lnTo>
                    <a:lnTo>
                      <a:pt x="26" y="8"/>
                    </a:lnTo>
                    <a:lnTo>
                      <a:pt x="27" y="12"/>
                    </a:lnTo>
                    <a:lnTo>
                      <a:pt x="26" y="17"/>
                    </a:lnTo>
                    <a:lnTo>
                      <a:pt x="23" y="21"/>
                    </a:lnTo>
                    <a:lnTo>
                      <a:pt x="23" y="21"/>
                    </a:lnTo>
                    <a:lnTo>
                      <a:pt x="19" y="26"/>
                    </a:lnTo>
                    <a:lnTo>
                      <a:pt x="14" y="26"/>
                    </a:lnTo>
                    <a:lnTo>
                      <a:pt x="8" y="26"/>
                    </a:lnTo>
                    <a:lnTo>
                      <a:pt x="4" y="21"/>
                    </a:lnTo>
                    <a:lnTo>
                      <a:pt x="4"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ja-JP" altLang="en-US" sz="1579"/>
              </a:p>
            </p:txBody>
          </p:sp>
          <p:sp>
            <p:nvSpPr>
              <p:cNvPr id="28" name="Freeform 678"/>
              <p:cNvSpPr>
                <a:spLocks/>
              </p:cNvSpPr>
              <p:nvPr/>
            </p:nvSpPr>
            <p:spPr bwMode="auto">
              <a:xfrm>
                <a:off x="-725288" y="2625242"/>
                <a:ext cx="117475" cy="160338"/>
              </a:xfrm>
              <a:custGeom>
                <a:avLst/>
                <a:gdLst>
                  <a:gd name="T0" fmla="*/ 33 w 74"/>
                  <a:gd name="T1" fmla="*/ 101 h 101"/>
                  <a:gd name="T2" fmla="*/ 0 w 74"/>
                  <a:gd name="T3" fmla="*/ 86 h 101"/>
                  <a:gd name="T4" fmla="*/ 33 w 74"/>
                  <a:gd name="T5" fmla="*/ 0 h 101"/>
                  <a:gd name="T6" fmla="*/ 74 w 74"/>
                  <a:gd name="T7" fmla="*/ 19 h 101"/>
                  <a:gd name="T8" fmla="*/ 33 w 74"/>
                  <a:gd name="T9" fmla="*/ 101 h 101"/>
                </a:gdLst>
                <a:ahLst/>
                <a:cxnLst>
                  <a:cxn ang="0">
                    <a:pos x="T0" y="T1"/>
                  </a:cxn>
                  <a:cxn ang="0">
                    <a:pos x="T2" y="T3"/>
                  </a:cxn>
                  <a:cxn ang="0">
                    <a:pos x="T4" y="T5"/>
                  </a:cxn>
                  <a:cxn ang="0">
                    <a:pos x="T6" y="T7"/>
                  </a:cxn>
                  <a:cxn ang="0">
                    <a:pos x="T8" y="T9"/>
                  </a:cxn>
                </a:cxnLst>
                <a:rect l="0" t="0" r="r" b="b"/>
                <a:pathLst>
                  <a:path w="74" h="101">
                    <a:moveTo>
                      <a:pt x="33" y="101"/>
                    </a:moveTo>
                    <a:lnTo>
                      <a:pt x="0" y="86"/>
                    </a:lnTo>
                    <a:lnTo>
                      <a:pt x="33" y="0"/>
                    </a:lnTo>
                    <a:lnTo>
                      <a:pt x="74" y="19"/>
                    </a:lnTo>
                    <a:lnTo>
                      <a:pt x="33"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ja-JP" altLang="en-US" sz="1579"/>
              </a:p>
            </p:txBody>
          </p:sp>
          <p:sp>
            <p:nvSpPr>
              <p:cNvPr id="29" name="Freeform 679"/>
              <p:cNvSpPr>
                <a:spLocks/>
              </p:cNvSpPr>
              <p:nvPr/>
            </p:nvSpPr>
            <p:spPr bwMode="auto">
              <a:xfrm>
                <a:off x="-815775" y="2655404"/>
                <a:ext cx="138113" cy="138113"/>
              </a:xfrm>
              <a:custGeom>
                <a:avLst/>
                <a:gdLst>
                  <a:gd name="T0" fmla="*/ 0 w 87"/>
                  <a:gd name="T1" fmla="*/ 19 h 87"/>
                  <a:gd name="T2" fmla="*/ 19 w 87"/>
                  <a:gd name="T3" fmla="*/ 0 h 87"/>
                  <a:gd name="T4" fmla="*/ 87 w 87"/>
                  <a:gd name="T5" fmla="*/ 62 h 87"/>
                  <a:gd name="T6" fmla="*/ 62 w 87"/>
                  <a:gd name="T7" fmla="*/ 87 h 87"/>
                  <a:gd name="T8" fmla="*/ 0 w 87"/>
                  <a:gd name="T9" fmla="*/ 19 h 87"/>
                </a:gdLst>
                <a:ahLst/>
                <a:cxnLst>
                  <a:cxn ang="0">
                    <a:pos x="T0" y="T1"/>
                  </a:cxn>
                  <a:cxn ang="0">
                    <a:pos x="T2" y="T3"/>
                  </a:cxn>
                  <a:cxn ang="0">
                    <a:pos x="T4" y="T5"/>
                  </a:cxn>
                  <a:cxn ang="0">
                    <a:pos x="T6" y="T7"/>
                  </a:cxn>
                  <a:cxn ang="0">
                    <a:pos x="T8" y="T9"/>
                  </a:cxn>
                </a:cxnLst>
                <a:rect l="0" t="0" r="r" b="b"/>
                <a:pathLst>
                  <a:path w="87" h="87">
                    <a:moveTo>
                      <a:pt x="0" y="19"/>
                    </a:moveTo>
                    <a:lnTo>
                      <a:pt x="19" y="0"/>
                    </a:lnTo>
                    <a:lnTo>
                      <a:pt x="87" y="62"/>
                    </a:lnTo>
                    <a:lnTo>
                      <a:pt x="62" y="87"/>
                    </a:lnTo>
                    <a:lnTo>
                      <a:pt x="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ja-JP" altLang="en-US" sz="1579"/>
              </a:p>
            </p:txBody>
          </p:sp>
          <p:sp>
            <p:nvSpPr>
              <p:cNvPr id="30" name="Freeform 680"/>
              <p:cNvSpPr>
                <a:spLocks/>
              </p:cNvSpPr>
              <p:nvPr/>
            </p:nvSpPr>
            <p:spPr bwMode="auto">
              <a:xfrm>
                <a:off x="-677663" y="2604604"/>
                <a:ext cx="74613" cy="73025"/>
              </a:xfrm>
              <a:custGeom>
                <a:avLst/>
                <a:gdLst>
                  <a:gd name="T0" fmla="*/ 44 w 47"/>
                  <a:gd name="T1" fmla="*/ 32 h 46"/>
                  <a:gd name="T2" fmla="*/ 44 w 47"/>
                  <a:gd name="T3" fmla="*/ 32 h 46"/>
                  <a:gd name="T4" fmla="*/ 43 w 47"/>
                  <a:gd name="T5" fmla="*/ 36 h 46"/>
                  <a:gd name="T6" fmla="*/ 39 w 47"/>
                  <a:gd name="T7" fmla="*/ 39 h 46"/>
                  <a:gd name="T8" fmla="*/ 36 w 47"/>
                  <a:gd name="T9" fmla="*/ 42 h 46"/>
                  <a:gd name="T10" fmla="*/ 32 w 47"/>
                  <a:gd name="T11" fmla="*/ 45 h 46"/>
                  <a:gd name="T12" fmla="*/ 28 w 47"/>
                  <a:gd name="T13" fmla="*/ 45 h 46"/>
                  <a:gd name="T14" fmla="*/ 24 w 47"/>
                  <a:gd name="T15" fmla="*/ 46 h 46"/>
                  <a:gd name="T16" fmla="*/ 19 w 47"/>
                  <a:gd name="T17" fmla="*/ 45 h 46"/>
                  <a:gd name="T18" fmla="*/ 14 w 47"/>
                  <a:gd name="T19" fmla="*/ 43 h 46"/>
                  <a:gd name="T20" fmla="*/ 14 w 47"/>
                  <a:gd name="T21" fmla="*/ 43 h 46"/>
                  <a:gd name="T22" fmla="*/ 10 w 47"/>
                  <a:gd name="T23" fmla="*/ 42 h 46"/>
                  <a:gd name="T24" fmla="*/ 7 w 47"/>
                  <a:gd name="T25" fmla="*/ 39 h 46"/>
                  <a:gd name="T26" fmla="*/ 4 w 47"/>
                  <a:gd name="T27" fmla="*/ 35 h 46"/>
                  <a:gd name="T28" fmla="*/ 2 w 47"/>
                  <a:gd name="T29" fmla="*/ 31 h 46"/>
                  <a:gd name="T30" fmla="*/ 2 w 47"/>
                  <a:gd name="T31" fmla="*/ 27 h 46"/>
                  <a:gd name="T32" fmla="*/ 0 w 47"/>
                  <a:gd name="T33" fmla="*/ 23 h 46"/>
                  <a:gd name="T34" fmla="*/ 2 w 47"/>
                  <a:gd name="T35" fmla="*/ 19 h 46"/>
                  <a:gd name="T36" fmla="*/ 3 w 47"/>
                  <a:gd name="T37" fmla="*/ 13 h 46"/>
                  <a:gd name="T38" fmla="*/ 3 w 47"/>
                  <a:gd name="T39" fmla="*/ 13 h 46"/>
                  <a:gd name="T40" fmla="*/ 4 w 47"/>
                  <a:gd name="T41" fmla="*/ 11 h 46"/>
                  <a:gd name="T42" fmla="*/ 9 w 47"/>
                  <a:gd name="T43" fmla="*/ 7 h 46"/>
                  <a:gd name="T44" fmla="*/ 11 w 47"/>
                  <a:gd name="T45" fmla="*/ 4 h 46"/>
                  <a:gd name="T46" fmla="*/ 15 w 47"/>
                  <a:gd name="T47" fmla="*/ 2 h 46"/>
                  <a:gd name="T48" fmla="*/ 19 w 47"/>
                  <a:gd name="T49" fmla="*/ 1 h 46"/>
                  <a:gd name="T50" fmla="*/ 24 w 47"/>
                  <a:gd name="T51" fmla="*/ 0 h 46"/>
                  <a:gd name="T52" fmla="*/ 28 w 47"/>
                  <a:gd name="T53" fmla="*/ 1 h 46"/>
                  <a:gd name="T54" fmla="*/ 33 w 47"/>
                  <a:gd name="T55" fmla="*/ 2 h 46"/>
                  <a:gd name="T56" fmla="*/ 33 w 47"/>
                  <a:gd name="T57" fmla="*/ 2 h 46"/>
                  <a:gd name="T58" fmla="*/ 37 w 47"/>
                  <a:gd name="T59" fmla="*/ 5 h 46"/>
                  <a:gd name="T60" fmla="*/ 40 w 47"/>
                  <a:gd name="T61" fmla="*/ 8 h 46"/>
                  <a:gd name="T62" fmla="*/ 43 w 47"/>
                  <a:gd name="T63" fmla="*/ 11 h 46"/>
                  <a:gd name="T64" fmla="*/ 44 w 47"/>
                  <a:gd name="T65" fmla="*/ 15 h 46"/>
                  <a:gd name="T66" fmla="*/ 45 w 47"/>
                  <a:gd name="T67" fmla="*/ 19 h 46"/>
                  <a:gd name="T68" fmla="*/ 47 w 47"/>
                  <a:gd name="T69" fmla="*/ 23 h 46"/>
                  <a:gd name="T70" fmla="*/ 45 w 47"/>
                  <a:gd name="T71" fmla="*/ 28 h 46"/>
                  <a:gd name="T72" fmla="*/ 44 w 47"/>
                  <a:gd name="T73" fmla="*/ 32 h 46"/>
                  <a:gd name="T74" fmla="*/ 44 w 47"/>
                  <a:gd name="T75" fmla="*/ 3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6">
                    <a:moveTo>
                      <a:pt x="44" y="32"/>
                    </a:moveTo>
                    <a:lnTo>
                      <a:pt x="44" y="32"/>
                    </a:lnTo>
                    <a:lnTo>
                      <a:pt x="43" y="36"/>
                    </a:lnTo>
                    <a:lnTo>
                      <a:pt x="39" y="39"/>
                    </a:lnTo>
                    <a:lnTo>
                      <a:pt x="36" y="42"/>
                    </a:lnTo>
                    <a:lnTo>
                      <a:pt x="32" y="45"/>
                    </a:lnTo>
                    <a:lnTo>
                      <a:pt x="28" y="45"/>
                    </a:lnTo>
                    <a:lnTo>
                      <a:pt x="24" y="46"/>
                    </a:lnTo>
                    <a:lnTo>
                      <a:pt x="19" y="45"/>
                    </a:lnTo>
                    <a:lnTo>
                      <a:pt x="14" y="43"/>
                    </a:lnTo>
                    <a:lnTo>
                      <a:pt x="14" y="43"/>
                    </a:lnTo>
                    <a:lnTo>
                      <a:pt x="10" y="42"/>
                    </a:lnTo>
                    <a:lnTo>
                      <a:pt x="7" y="39"/>
                    </a:lnTo>
                    <a:lnTo>
                      <a:pt x="4" y="35"/>
                    </a:lnTo>
                    <a:lnTo>
                      <a:pt x="2" y="31"/>
                    </a:lnTo>
                    <a:lnTo>
                      <a:pt x="2" y="27"/>
                    </a:lnTo>
                    <a:lnTo>
                      <a:pt x="0" y="23"/>
                    </a:lnTo>
                    <a:lnTo>
                      <a:pt x="2" y="19"/>
                    </a:lnTo>
                    <a:lnTo>
                      <a:pt x="3" y="13"/>
                    </a:lnTo>
                    <a:lnTo>
                      <a:pt x="3" y="13"/>
                    </a:lnTo>
                    <a:lnTo>
                      <a:pt x="4" y="11"/>
                    </a:lnTo>
                    <a:lnTo>
                      <a:pt x="9" y="7"/>
                    </a:lnTo>
                    <a:lnTo>
                      <a:pt x="11" y="4"/>
                    </a:lnTo>
                    <a:lnTo>
                      <a:pt x="15" y="2"/>
                    </a:lnTo>
                    <a:lnTo>
                      <a:pt x="19" y="1"/>
                    </a:lnTo>
                    <a:lnTo>
                      <a:pt x="24" y="0"/>
                    </a:lnTo>
                    <a:lnTo>
                      <a:pt x="28" y="1"/>
                    </a:lnTo>
                    <a:lnTo>
                      <a:pt x="33" y="2"/>
                    </a:lnTo>
                    <a:lnTo>
                      <a:pt x="33" y="2"/>
                    </a:lnTo>
                    <a:lnTo>
                      <a:pt x="37" y="5"/>
                    </a:lnTo>
                    <a:lnTo>
                      <a:pt x="40" y="8"/>
                    </a:lnTo>
                    <a:lnTo>
                      <a:pt x="43" y="11"/>
                    </a:lnTo>
                    <a:lnTo>
                      <a:pt x="44" y="15"/>
                    </a:lnTo>
                    <a:lnTo>
                      <a:pt x="45" y="19"/>
                    </a:lnTo>
                    <a:lnTo>
                      <a:pt x="47" y="23"/>
                    </a:lnTo>
                    <a:lnTo>
                      <a:pt x="45" y="28"/>
                    </a:lnTo>
                    <a:lnTo>
                      <a:pt x="44" y="32"/>
                    </a:lnTo>
                    <a:lnTo>
                      <a:pt x="4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ja-JP" altLang="en-US" sz="1579"/>
              </a:p>
            </p:txBody>
          </p:sp>
          <p:sp>
            <p:nvSpPr>
              <p:cNvPr id="33" name="Freeform 683"/>
              <p:cNvSpPr>
                <a:spLocks/>
              </p:cNvSpPr>
              <p:nvPr/>
            </p:nvSpPr>
            <p:spPr bwMode="auto">
              <a:xfrm>
                <a:off x="-434775" y="2634769"/>
                <a:ext cx="96964" cy="219531"/>
              </a:xfrm>
              <a:custGeom>
                <a:avLst/>
                <a:gdLst>
                  <a:gd name="T0" fmla="*/ 23 w 58"/>
                  <a:gd name="T1" fmla="*/ 96 h 96"/>
                  <a:gd name="T2" fmla="*/ 58 w 58"/>
                  <a:gd name="T3" fmla="*/ 88 h 96"/>
                  <a:gd name="T4" fmla="*/ 43 w 58"/>
                  <a:gd name="T5" fmla="*/ 0 h 96"/>
                  <a:gd name="T6" fmla="*/ 0 w 58"/>
                  <a:gd name="T7" fmla="*/ 9 h 96"/>
                  <a:gd name="T8" fmla="*/ 23 w 58"/>
                  <a:gd name="T9" fmla="*/ 96 h 96"/>
                  <a:gd name="connsiteX0" fmla="*/ 3966 w 10722"/>
                  <a:gd name="connsiteY0" fmla="*/ 10000 h 11640"/>
                  <a:gd name="connsiteX1" fmla="*/ 10722 w 10722"/>
                  <a:gd name="connsiteY1" fmla="*/ 11640 h 11640"/>
                  <a:gd name="connsiteX2" fmla="*/ 7414 w 10722"/>
                  <a:gd name="connsiteY2" fmla="*/ 0 h 11640"/>
                  <a:gd name="connsiteX3" fmla="*/ 0 w 10722"/>
                  <a:gd name="connsiteY3" fmla="*/ 938 h 11640"/>
                  <a:gd name="connsiteX4" fmla="*/ 3966 w 10722"/>
                  <a:gd name="connsiteY4" fmla="*/ 10000 h 11640"/>
                  <a:gd name="connsiteX0" fmla="*/ 3966 w 10722"/>
                  <a:gd name="connsiteY0" fmla="*/ 10000 h 14405"/>
                  <a:gd name="connsiteX1" fmla="*/ 5492 w 10722"/>
                  <a:gd name="connsiteY1" fmla="*/ 14405 h 14405"/>
                  <a:gd name="connsiteX2" fmla="*/ 10722 w 10722"/>
                  <a:gd name="connsiteY2" fmla="*/ 11640 h 14405"/>
                  <a:gd name="connsiteX3" fmla="*/ 7414 w 10722"/>
                  <a:gd name="connsiteY3" fmla="*/ 0 h 14405"/>
                  <a:gd name="connsiteX4" fmla="*/ 0 w 10722"/>
                  <a:gd name="connsiteY4" fmla="*/ 938 h 14405"/>
                  <a:gd name="connsiteX5" fmla="*/ 3966 w 10722"/>
                  <a:gd name="connsiteY5" fmla="*/ 10000 h 14405"/>
                  <a:gd name="connsiteX0" fmla="*/ 3966 w 10531"/>
                  <a:gd name="connsiteY0" fmla="*/ 10000 h 14405"/>
                  <a:gd name="connsiteX1" fmla="*/ 5492 w 10531"/>
                  <a:gd name="connsiteY1" fmla="*/ 14405 h 14405"/>
                  <a:gd name="connsiteX2" fmla="*/ 10531 w 10531"/>
                  <a:gd name="connsiteY2" fmla="*/ 11247 h 14405"/>
                  <a:gd name="connsiteX3" fmla="*/ 7414 w 10531"/>
                  <a:gd name="connsiteY3" fmla="*/ 0 h 14405"/>
                  <a:gd name="connsiteX4" fmla="*/ 0 w 10531"/>
                  <a:gd name="connsiteY4" fmla="*/ 938 h 14405"/>
                  <a:gd name="connsiteX5" fmla="*/ 3966 w 10531"/>
                  <a:gd name="connsiteY5" fmla="*/ 10000 h 14405"/>
                  <a:gd name="connsiteX0" fmla="*/ 3966 w 10531"/>
                  <a:gd name="connsiteY0" fmla="*/ 10000 h 14405"/>
                  <a:gd name="connsiteX1" fmla="*/ 5492 w 10531"/>
                  <a:gd name="connsiteY1" fmla="*/ 14405 h 14405"/>
                  <a:gd name="connsiteX2" fmla="*/ 10531 w 10531"/>
                  <a:gd name="connsiteY2" fmla="*/ 11247 h 14405"/>
                  <a:gd name="connsiteX3" fmla="*/ 7414 w 10531"/>
                  <a:gd name="connsiteY3" fmla="*/ 0 h 14405"/>
                  <a:gd name="connsiteX4" fmla="*/ 0 w 10531"/>
                  <a:gd name="connsiteY4" fmla="*/ 938 h 14405"/>
                  <a:gd name="connsiteX5" fmla="*/ 3966 w 10531"/>
                  <a:gd name="connsiteY5" fmla="*/ 10000 h 14405"/>
                  <a:gd name="connsiteX0" fmla="*/ 3966 w 10531"/>
                  <a:gd name="connsiteY0" fmla="*/ 10000 h 14405"/>
                  <a:gd name="connsiteX1" fmla="*/ 5492 w 10531"/>
                  <a:gd name="connsiteY1" fmla="*/ 14405 h 14405"/>
                  <a:gd name="connsiteX2" fmla="*/ 10531 w 10531"/>
                  <a:gd name="connsiteY2" fmla="*/ 11247 h 14405"/>
                  <a:gd name="connsiteX3" fmla="*/ 7414 w 10531"/>
                  <a:gd name="connsiteY3" fmla="*/ 0 h 14405"/>
                  <a:gd name="connsiteX4" fmla="*/ 0 w 10531"/>
                  <a:gd name="connsiteY4" fmla="*/ 938 h 14405"/>
                  <a:gd name="connsiteX5" fmla="*/ 3966 w 10531"/>
                  <a:gd name="connsiteY5" fmla="*/ 10000 h 1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31" h="14405">
                    <a:moveTo>
                      <a:pt x="3966" y="10000"/>
                    </a:moveTo>
                    <a:cubicBezTo>
                      <a:pt x="4114" y="10014"/>
                      <a:pt x="5344" y="14391"/>
                      <a:pt x="5492" y="14405"/>
                    </a:cubicBezTo>
                    <a:cubicBezTo>
                      <a:pt x="7861" y="13190"/>
                      <a:pt x="8621" y="12693"/>
                      <a:pt x="10531" y="11247"/>
                    </a:cubicBezTo>
                    <a:lnTo>
                      <a:pt x="7414" y="0"/>
                    </a:lnTo>
                    <a:lnTo>
                      <a:pt x="0" y="938"/>
                    </a:lnTo>
                    <a:lnTo>
                      <a:pt x="3966" y="100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ja-JP" altLang="en-US" sz="1579"/>
              </a:p>
            </p:txBody>
          </p:sp>
          <p:sp>
            <p:nvSpPr>
              <p:cNvPr id="35" name="Freeform 685"/>
              <p:cNvSpPr>
                <a:spLocks/>
              </p:cNvSpPr>
              <p:nvPr/>
            </p:nvSpPr>
            <p:spPr bwMode="auto">
              <a:xfrm>
                <a:off x="-437950" y="2604604"/>
                <a:ext cx="74613" cy="73025"/>
              </a:xfrm>
              <a:custGeom>
                <a:avLst/>
                <a:gdLst>
                  <a:gd name="T0" fmla="*/ 2 w 47"/>
                  <a:gd name="T1" fmla="*/ 28 h 46"/>
                  <a:gd name="T2" fmla="*/ 2 w 47"/>
                  <a:gd name="T3" fmla="*/ 28 h 46"/>
                  <a:gd name="T4" fmla="*/ 3 w 47"/>
                  <a:gd name="T5" fmla="*/ 32 h 46"/>
                  <a:gd name="T6" fmla="*/ 5 w 47"/>
                  <a:gd name="T7" fmla="*/ 36 h 46"/>
                  <a:gd name="T8" fmla="*/ 7 w 47"/>
                  <a:gd name="T9" fmla="*/ 39 h 46"/>
                  <a:gd name="T10" fmla="*/ 11 w 47"/>
                  <a:gd name="T11" fmla="*/ 42 h 46"/>
                  <a:gd name="T12" fmla="*/ 15 w 47"/>
                  <a:gd name="T13" fmla="*/ 45 h 46"/>
                  <a:gd name="T14" fmla="*/ 19 w 47"/>
                  <a:gd name="T15" fmla="*/ 45 h 46"/>
                  <a:gd name="T16" fmla="*/ 24 w 47"/>
                  <a:gd name="T17" fmla="*/ 46 h 46"/>
                  <a:gd name="T18" fmla="*/ 29 w 47"/>
                  <a:gd name="T19" fmla="*/ 45 h 46"/>
                  <a:gd name="T20" fmla="*/ 29 w 47"/>
                  <a:gd name="T21" fmla="*/ 45 h 46"/>
                  <a:gd name="T22" fmla="*/ 33 w 47"/>
                  <a:gd name="T23" fmla="*/ 43 h 46"/>
                  <a:gd name="T24" fmla="*/ 37 w 47"/>
                  <a:gd name="T25" fmla="*/ 42 h 46"/>
                  <a:gd name="T26" fmla="*/ 40 w 47"/>
                  <a:gd name="T27" fmla="*/ 39 h 46"/>
                  <a:gd name="T28" fmla="*/ 43 w 47"/>
                  <a:gd name="T29" fmla="*/ 35 h 46"/>
                  <a:gd name="T30" fmla="*/ 44 w 47"/>
                  <a:gd name="T31" fmla="*/ 31 h 46"/>
                  <a:gd name="T32" fmla="*/ 45 w 47"/>
                  <a:gd name="T33" fmla="*/ 27 h 46"/>
                  <a:gd name="T34" fmla="*/ 47 w 47"/>
                  <a:gd name="T35" fmla="*/ 23 h 46"/>
                  <a:gd name="T36" fmla="*/ 45 w 47"/>
                  <a:gd name="T37" fmla="*/ 19 h 46"/>
                  <a:gd name="T38" fmla="*/ 45 w 47"/>
                  <a:gd name="T39" fmla="*/ 19 h 46"/>
                  <a:gd name="T40" fmla="*/ 44 w 47"/>
                  <a:gd name="T41" fmla="*/ 13 h 46"/>
                  <a:gd name="T42" fmla="*/ 43 w 47"/>
                  <a:gd name="T43" fmla="*/ 11 h 46"/>
                  <a:gd name="T44" fmla="*/ 39 w 47"/>
                  <a:gd name="T45" fmla="*/ 7 h 46"/>
                  <a:gd name="T46" fmla="*/ 36 w 47"/>
                  <a:gd name="T47" fmla="*/ 4 h 46"/>
                  <a:gd name="T48" fmla="*/ 32 w 47"/>
                  <a:gd name="T49" fmla="*/ 2 h 46"/>
                  <a:gd name="T50" fmla="*/ 28 w 47"/>
                  <a:gd name="T51" fmla="*/ 1 h 46"/>
                  <a:gd name="T52" fmla="*/ 24 w 47"/>
                  <a:gd name="T53" fmla="*/ 0 h 46"/>
                  <a:gd name="T54" fmla="*/ 18 w 47"/>
                  <a:gd name="T55" fmla="*/ 1 h 46"/>
                  <a:gd name="T56" fmla="*/ 18 w 47"/>
                  <a:gd name="T57" fmla="*/ 1 h 46"/>
                  <a:gd name="T58" fmla="*/ 14 w 47"/>
                  <a:gd name="T59" fmla="*/ 2 h 46"/>
                  <a:gd name="T60" fmla="*/ 10 w 47"/>
                  <a:gd name="T61" fmla="*/ 5 h 46"/>
                  <a:gd name="T62" fmla="*/ 7 w 47"/>
                  <a:gd name="T63" fmla="*/ 8 h 46"/>
                  <a:gd name="T64" fmla="*/ 5 w 47"/>
                  <a:gd name="T65" fmla="*/ 11 h 46"/>
                  <a:gd name="T66" fmla="*/ 2 w 47"/>
                  <a:gd name="T67" fmla="*/ 15 h 46"/>
                  <a:gd name="T68" fmla="*/ 2 w 47"/>
                  <a:gd name="T69" fmla="*/ 19 h 46"/>
                  <a:gd name="T70" fmla="*/ 0 w 47"/>
                  <a:gd name="T71" fmla="*/ 23 h 46"/>
                  <a:gd name="T72" fmla="*/ 2 w 47"/>
                  <a:gd name="T73" fmla="*/ 28 h 46"/>
                  <a:gd name="T74" fmla="*/ 2 w 47"/>
                  <a:gd name="T75"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6">
                    <a:moveTo>
                      <a:pt x="2" y="28"/>
                    </a:moveTo>
                    <a:lnTo>
                      <a:pt x="2" y="28"/>
                    </a:lnTo>
                    <a:lnTo>
                      <a:pt x="3" y="32"/>
                    </a:lnTo>
                    <a:lnTo>
                      <a:pt x="5" y="36"/>
                    </a:lnTo>
                    <a:lnTo>
                      <a:pt x="7" y="39"/>
                    </a:lnTo>
                    <a:lnTo>
                      <a:pt x="11" y="42"/>
                    </a:lnTo>
                    <a:lnTo>
                      <a:pt x="15" y="45"/>
                    </a:lnTo>
                    <a:lnTo>
                      <a:pt x="19" y="45"/>
                    </a:lnTo>
                    <a:lnTo>
                      <a:pt x="24" y="46"/>
                    </a:lnTo>
                    <a:lnTo>
                      <a:pt x="29" y="45"/>
                    </a:lnTo>
                    <a:lnTo>
                      <a:pt x="29" y="45"/>
                    </a:lnTo>
                    <a:lnTo>
                      <a:pt x="33" y="43"/>
                    </a:lnTo>
                    <a:lnTo>
                      <a:pt x="37" y="42"/>
                    </a:lnTo>
                    <a:lnTo>
                      <a:pt x="40" y="39"/>
                    </a:lnTo>
                    <a:lnTo>
                      <a:pt x="43" y="35"/>
                    </a:lnTo>
                    <a:lnTo>
                      <a:pt x="44" y="31"/>
                    </a:lnTo>
                    <a:lnTo>
                      <a:pt x="45" y="27"/>
                    </a:lnTo>
                    <a:lnTo>
                      <a:pt x="47" y="23"/>
                    </a:lnTo>
                    <a:lnTo>
                      <a:pt x="45" y="19"/>
                    </a:lnTo>
                    <a:lnTo>
                      <a:pt x="45" y="19"/>
                    </a:lnTo>
                    <a:lnTo>
                      <a:pt x="44" y="13"/>
                    </a:lnTo>
                    <a:lnTo>
                      <a:pt x="43" y="11"/>
                    </a:lnTo>
                    <a:lnTo>
                      <a:pt x="39" y="7"/>
                    </a:lnTo>
                    <a:lnTo>
                      <a:pt x="36" y="4"/>
                    </a:lnTo>
                    <a:lnTo>
                      <a:pt x="32" y="2"/>
                    </a:lnTo>
                    <a:lnTo>
                      <a:pt x="28" y="1"/>
                    </a:lnTo>
                    <a:lnTo>
                      <a:pt x="24" y="0"/>
                    </a:lnTo>
                    <a:lnTo>
                      <a:pt x="18" y="1"/>
                    </a:lnTo>
                    <a:lnTo>
                      <a:pt x="18" y="1"/>
                    </a:lnTo>
                    <a:lnTo>
                      <a:pt x="14" y="2"/>
                    </a:lnTo>
                    <a:lnTo>
                      <a:pt x="10" y="5"/>
                    </a:lnTo>
                    <a:lnTo>
                      <a:pt x="7" y="8"/>
                    </a:lnTo>
                    <a:lnTo>
                      <a:pt x="5" y="11"/>
                    </a:lnTo>
                    <a:lnTo>
                      <a:pt x="2" y="15"/>
                    </a:lnTo>
                    <a:lnTo>
                      <a:pt x="2" y="19"/>
                    </a:lnTo>
                    <a:lnTo>
                      <a:pt x="0" y="23"/>
                    </a:lnTo>
                    <a:lnTo>
                      <a:pt x="2" y="28"/>
                    </a:lnTo>
                    <a:lnTo>
                      <a:pt x="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ja-JP" altLang="en-US" sz="1579"/>
              </a:p>
            </p:txBody>
          </p:sp>
          <p:sp>
            <p:nvSpPr>
              <p:cNvPr id="36" name="Freeform 726"/>
              <p:cNvSpPr>
                <a:spLocks/>
              </p:cNvSpPr>
              <p:nvPr/>
            </p:nvSpPr>
            <p:spPr bwMode="auto">
              <a:xfrm>
                <a:off x="-726875" y="2744304"/>
                <a:ext cx="55563" cy="57150"/>
              </a:xfrm>
              <a:custGeom>
                <a:avLst/>
                <a:gdLst>
                  <a:gd name="T0" fmla="*/ 6 w 35"/>
                  <a:gd name="T1" fmla="*/ 31 h 36"/>
                  <a:gd name="T2" fmla="*/ 6 w 35"/>
                  <a:gd name="T3" fmla="*/ 31 h 36"/>
                  <a:gd name="T4" fmla="*/ 1 w 35"/>
                  <a:gd name="T5" fmla="*/ 25 h 36"/>
                  <a:gd name="T6" fmla="*/ 0 w 35"/>
                  <a:gd name="T7" fmla="*/ 18 h 36"/>
                  <a:gd name="T8" fmla="*/ 1 w 35"/>
                  <a:gd name="T9" fmla="*/ 11 h 36"/>
                  <a:gd name="T10" fmla="*/ 6 w 35"/>
                  <a:gd name="T11" fmla="*/ 6 h 36"/>
                  <a:gd name="T12" fmla="*/ 6 w 35"/>
                  <a:gd name="T13" fmla="*/ 6 h 36"/>
                  <a:gd name="T14" fmla="*/ 11 w 35"/>
                  <a:gd name="T15" fmla="*/ 2 h 36"/>
                  <a:gd name="T16" fmla="*/ 18 w 35"/>
                  <a:gd name="T17" fmla="*/ 0 h 36"/>
                  <a:gd name="T18" fmla="*/ 25 w 35"/>
                  <a:gd name="T19" fmla="*/ 2 h 36"/>
                  <a:gd name="T20" fmla="*/ 31 w 35"/>
                  <a:gd name="T21" fmla="*/ 6 h 36"/>
                  <a:gd name="T22" fmla="*/ 31 w 35"/>
                  <a:gd name="T23" fmla="*/ 6 h 36"/>
                  <a:gd name="T24" fmla="*/ 34 w 35"/>
                  <a:gd name="T25" fmla="*/ 11 h 36"/>
                  <a:gd name="T26" fmla="*/ 35 w 35"/>
                  <a:gd name="T27" fmla="*/ 18 h 36"/>
                  <a:gd name="T28" fmla="*/ 35 w 35"/>
                  <a:gd name="T29" fmla="*/ 25 h 36"/>
                  <a:gd name="T30" fmla="*/ 31 w 35"/>
                  <a:gd name="T31" fmla="*/ 30 h 36"/>
                  <a:gd name="T32" fmla="*/ 31 w 35"/>
                  <a:gd name="T33" fmla="*/ 30 h 36"/>
                  <a:gd name="T34" fmla="*/ 25 w 35"/>
                  <a:gd name="T35" fmla="*/ 34 h 36"/>
                  <a:gd name="T36" fmla="*/ 18 w 35"/>
                  <a:gd name="T37" fmla="*/ 36 h 36"/>
                  <a:gd name="T38" fmla="*/ 11 w 35"/>
                  <a:gd name="T39" fmla="*/ 34 h 36"/>
                  <a:gd name="T40" fmla="*/ 6 w 35"/>
                  <a:gd name="T41" fmla="*/ 31 h 36"/>
                  <a:gd name="T42" fmla="*/ 6 w 35"/>
                  <a:gd name="T43"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36">
                    <a:moveTo>
                      <a:pt x="6" y="31"/>
                    </a:moveTo>
                    <a:lnTo>
                      <a:pt x="6" y="31"/>
                    </a:lnTo>
                    <a:lnTo>
                      <a:pt x="1" y="25"/>
                    </a:lnTo>
                    <a:lnTo>
                      <a:pt x="0" y="18"/>
                    </a:lnTo>
                    <a:lnTo>
                      <a:pt x="1" y="11"/>
                    </a:lnTo>
                    <a:lnTo>
                      <a:pt x="6" y="6"/>
                    </a:lnTo>
                    <a:lnTo>
                      <a:pt x="6" y="6"/>
                    </a:lnTo>
                    <a:lnTo>
                      <a:pt x="11" y="2"/>
                    </a:lnTo>
                    <a:lnTo>
                      <a:pt x="18" y="0"/>
                    </a:lnTo>
                    <a:lnTo>
                      <a:pt x="25" y="2"/>
                    </a:lnTo>
                    <a:lnTo>
                      <a:pt x="31" y="6"/>
                    </a:lnTo>
                    <a:lnTo>
                      <a:pt x="31" y="6"/>
                    </a:lnTo>
                    <a:lnTo>
                      <a:pt x="34" y="11"/>
                    </a:lnTo>
                    <a:lnTo>
                      <a:pt x="35" y="18"/>
                    </a:lnTo>
                    <a:lnTo>
                      <a:pt x="35" y="25"/>
                    </a:lnTo>
                    <a:lnTo>
                      <a:pt x="31" y="30"/>
                    </a:lnTo>
                    <a:lnTo>
                      <a:pt x="31" y="30"/>
                    </a:lnTo>
                    <a:lnTo>
                      <a:pt x="25" y="34"/>
                    </a:lnTo>
                    <a:lnTo>
                      <a:pt x="18" y="36"/>
                    </a:lnTo>
                    <a:lnTo>
                      <a:pt x="11" y="34"/>
                    </a:lnTo>
                    <a:lnTo>
                      <a:pt x="6" y="31"/>
                    </a:lnTo>
                    <a:lnTo>
                      <a:pt x="6"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ja-JP" altLang="en-US" sz="1579"/>
              </a:p>
            </p:txBody>
          </p:sp>
          <p:sp>
            <p:nvSpPr>
              <p:cNvPr id="37" name="Freeform 1140"/>
              <p:cNvSpPr>
                <a:spLocks/>
              </p:cNvSpPr>
              <p:nvPr/>
            </p:nvSpPr>
            <p:spPr bwMode="auto">
              <a:xfrm>
                <a:off x="-612576" y="2398229"/>
                <a:ext cx="184150" cy="184150"/>
              </a:xfrm>
              <a:custGeom>
                <a:avLst/>
                <a:gdLst>
                  <a:gd name="T0" fmla="*/ 116 w 116"/>
                  <a:gd name="T1" fmla="*/ 59 h 116"/>
                  <a:gd name="T2" fmla="*/ 116 w 116"/>
                  <a:gd name="T3" fmla="*/ 59 h 116"/>
                  <a:gd name="T4" fmla="*/ 115 w 116"/>
                  <a:gd name="T5" fmla="*/ 70 h 116"/>
                  <a:gd name="T6" fmla="*/ 112 w 116"/>
                  <a:gd name="T7" fmla="*/ 81 h 116"/>
                  <a:gd name="T8" fmla="*/ 106 w 116"/>
                  <a:gd name="T9" fmla="*/ 92 h 116"/>
                  <a:gd name="T10" fmla="*/ 100 w 116"/>
                  <a:gd name="T11" fmla="*/ 100 h 116"/>
                  <a:gd name="T12" fmla="*/ 90 w 116"/>
                  <a:gd name="T13" fmla="*/ 107 h 116"/>
                  <a:gd name="T14" fmla="*/ 80 w 116"/>
                  <a:gd name="T15" fmla="*/ 112 h 116"/>
                  <a:gd name="T16" fmla="*/ 70 w 116"/>
                  <a:gd name="T17" fmla="*/ 115 h 116"/>
                  <a:gd name="T18" fmla="*/ 57 w 116"/>
                  <a:gd name="T19" fmla="*/ 116 h 116"/>
                  <a:gd name="T20" fmla="*/ 57 w 116"/>
                  <a:gd name="T21" fmla="*/ 116 h 116"/>
                  <a:gd name="T22" fmla="*/ 46 w 116"/>
                  <a:gd name="T23" fmla="*/ 115 h 116"/>
                  <a:gd name="T24" fmla="*/ 36 w 116"/>
                  <a:gd name="T25" fmla="*/ 112 h 116"/>
                  <a:gd name="T26" fmla="*/ 26 w 116"/>
                  <a:gd name="T27" fmla="*/ 107 h 116"/>
                  <a:gd name="T28" fmla="*/ 17 w 116"/>
                  <a:gd name="T29" fmla="*/ 100 h 116"/>
                  <a:gd name="T30" fmla="*/ 10 w 116"/>
                  <a:gd name="T31" fmla="*/ 92 h 116"/>
                  <a:gd name="T32" fmla="*/ 4 w 116"/>
                  <a:gd name="T33" fmla="*/ 81 h 116"/>
                  <a:gd name="T34" fmla="*/ 2 w 116"/>
                  <a:gd name="T35" fmla="*/ 70 h 116"/>
                  <a:gd name="T36" fmla="*/ 0 w 116"/>
                  <a:gd name="T37" fmla="*/ 59 h 116"/>
                  <a:gd name="T38" fmla="*/ 0 w 116"/>
                  <a:gd name="T39" fmla="*/ 59 h 116"/>
                  <a:gd name="T40" fmla="*/ 2 w 116"/>
                  <a:gd name="T41" fmla="*/ 47 h 116"/>
                  <a:gd name="T42" fmla="*/ 4 w 116"/>
                  <a:gd name="T43" fmla="*/ 36 h 116"/>
                  <a:gd name="T44" fmla="*/ 10 w 116"/>
                  <a:gd name="T45" fmla="*/ 26 h 116"/>
                  <a:gd name="T46" fmla="*/ 17 w 116"/>
                  <a:gd name="T47" fmla="*/ 18 h 116"/>
                  <a:gd name="T48" fmla="*/ 26 w 116"/>
                  <a:gd name="T49" fmla="*/ 11 h 116"/>
                  <a:gd name="T50" fmla="*/ 36 w 116"/>
                  <a:gd name="T51" fmla="*/ 6 h 116"/>
                  <a:gd name="T52" fmla="*/ 46 w 116"/>
                  <a:gd name="T53" fmla="*/ 2 h 116"/>
                  <a:gd name="T54" fmla="*/ 57 w 116"/>
                  <a:gd name="T55" fmla="*/ 0 h 116"/>
                  <a:gd name="T56" fmla="*/ 57 w 116"/>
                  <a:gd name="T57" fmla="*/ 0 h 116"/>
                  <a:gd name="T58" fmla="*/ 70 w 116"/>
                  <a:gd name="T59" fmla="*/ 2 h 116"/>
                  <a:gd name="T60" fmla="*/ 80 w 116"/>
                  <a:gd name="T61" fmla="*/ 6 h 116"/>
                  <a:gd name="T62" fmla="*/ 90 w 116"/>
                  <a:gd name="T63" fmla="*/ 11 h 116"/>
                  <a:gd name="T64" fmla="*/ 100 w 116"/>
                  <a:gd name="T65" fmla="*/ 18 h 116"/>
                  <a:gd name="T66" fmla="*/ 106 w 116"/>
                  <a:gd name="T67" fmla="*/ 26 h 116"/>
                  <a:gd name="T68" fmla="*/ 112 w 116"/>
                  <a:gd name="T69" fmla="*/ 36 h 116"/>
                  <a:gd name="T70" fmla="*/ 115 w 116"/>
                  <a:gd name="T71" fmla="*/ 47 h 116"/>
                  <a:gd name="T72" fmla="*/ 116 w 116"/>
                  <a:gd name="T73" fmla="*/ 59 h 116"/>
                  <a:gd name="T74" fmla="*/ 116 w 116"/>
                  <a:gd name="T75" fmla="*/ 5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16">
                    <a:moveTo>
                      <a:pt x="116" y="59"/>
                    </a:moveTo>
                    <a:lnTo>
                      <a:pt x="116" y="59"/>
                    </a:lnTo>
                    <a:lnTo>
                      <a:pt x="115" y="70"/>
                    </a:lnTo>
                    <a:lnTo>
                      <a:pt x="112" y="81"/>
                    </a:lnTo>
                    <a:lnTo>
                      <a:pt x="106" y="92"/>
                    </a:lnTo>
                    <a:lnTo>
                      <a:pt x="100" y="100"/>
                    </a:lnTo>
                    <a:lnTo>
                      <a:pt x="90" y="107"/>
                    </a:lnTo>
                    <a:lnTo>
                      <a:pt x="80" y="112"/>
                    </a:lnTo>
                    <a:lnTo>
                      <a:pt x="70" y="115"/>
                    </a:lnTo>
                    <a:lnTo>
                      <a:pt x="57" y="116"/>
                    </a:lnTo>
                    <a:lnTo>
                      <a:pt x="57" y="116"/>
                    </a:lnTo>
                    <a:lnTo>
                      <a:pt x="46" y="115"/>
                    </a:lnTo>
                    <a:lnTo>
                      <a:pt x="36" y="112"/>
                    </a:lnTo>
                    <a:lnTo>
                      <a:pt x="26" y="107"/>
                    </a:lnTo>
                    <a:lnTo>
                      <a:pt x="17" y="100"/>
                    </a:lnTo>
                    <a:lnTo>
                      <a:pt x="10" y="92"/>
                    </a:lnTo>
                    <a:lnTo>
                      <a:pt x="4" y="81"/>
                    </a:lnTo>
                    <a:lnTo>
                      <a:pt x="2" y="70"/>
                    </a:lnTo>
                    <a:lnTo>
                      <a:pt x="0" y="59"/>
                    </a:lnTo>
                    <a:lnTo>
                      <a:pt x="0" y="59"/>
                    </a:lnTo>
                    <a:lnTo>
                      <a:pt x="2" y="47"/>
                    </a:lnTo>
                    <a:lnTo>
                      <a:pt x="4" y="36"/>
                    </a:lnTo>
                    <a:lnTo>
                      <a:pt x="10" y="26"/>
                    </a:lnTo>
                    <a:lnTo>
                      <a:pt x="17" y="18"/>
                    </a:lnTo>
                    <a:lnTo>
                      <a:pt x="26" y="11"/>
                    </a:lnTo>
                    <a:lnTo>
                      <a:pt x="36" y="6"/>
                    </a:lnTo>
                    <a:lnTo>
                      <a:pt x="46" y="2"/>
                    </a:lnTo>
                    <a:lnTo>
                      <a:pt x="57" y="0"/>
                    </a:lnTo>
                    <a:lnTo>
                      <a:pt x="57" y="0"/>
                    </a:lnTo>
                    <a:lnTo>
                      <a:pt x="70" y="2"/>
                    </a:lnTo>
                    <a:lnTo>
                      <a:pt x="80" y="6"/>
                    </a:lnTo>
                    <a:lnTo>
                      <a:pt x="90" y="11"/>
                    </a:lnTo>
                    <a:lnTo>
                      <a:pt x="100" y="18"/>
                    </a:lnTo>
                    <a:lnTo>
                      <a:pt x="106" y="26"/>
                    </a:lnTo>
                    <a:lnTo>
                      <a:pt x="112" y="36"/>
                    </a:lnTo>
                    <a:lnTo>
                      <a:pt x="115" y="47"/>
                    </a:lnTo>
                    <a:lnTo>
                      <a:pt x="116" y="59"/>
                    </a:lnTo>
                    <a:lnTo>
                      <a:pt x="11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ja-JP" altLang="en-US" sz="1579"/>
              </a:p>
            </p:txBody>
          </p:sp>
        </p:grpSp>
      </p:grpSp>
      <p:sp>
        <p:nvSpPr>
          <p:cNvPr id="7" name="タイトル 6"/>
          <p:cNvSpPr>
            <a:spLocks noGrp="1"/>
          </p:cNvSpPr>
          <p:nvPr>
            <p:ph type="ctrTitle"/>
          </p:nvPr>
        </p:nvSpPr>
        <p:spPr/>
        <p:txBody>
          <a:bodyPr/>
          <a:lstStyle/>
          <a:p>
            <a:r>
              <a:rPr kumimoji="1" lang="ja-JP" altLang="en-US" dirty="0"/>
              <a:t>お客様の声</a:t>
            </a:r>
          </a:p>
        </p:txBody>
      </p:sp>
      <p:sp>
        <p:nvSpPr>
          <p:cNvPr id="4" name="フッター プレースホルダー 3"/>
          <p:cNvSpPr>
            <a:spLocks noGrp="1"/>
          </p:cNvSpPr>
          <p:nvPr>
            <p:ph type="ftr" sz="quarter" idx="11"/>
          </p:nvPr>
        </p:nvSpPr>
        <p:spPr/>
        <p:txBody>
          <a:bodyPr/>
          <a:lstStyle/>
          <a:p>
            <a:r>
              <a:rPr lang="ja-JP" altLang="en-US"/>
              <a:t>会社名</a:t>
            </a:r>
            <a:endParaRPr lang="ja-JP" altLang="en-US" dirty="0"/>
          </a:p>
        </p:txBody>
      </p:sp>
      <p:sp>
        <p:nvSpPr>
          <p:cNvPr id="77" name="正方形/長方形 76">
            <a:extLst>
              <a:ext uri="{FF2B5EF4-FFF2-40B4-BE49-F238E27FC236}">
                <a16:creationId xmlns:a16="http://schemas.microsoft.com/office/drawing/2014/main" id="{9FAF0C42-3DF4-D34E-954B-9771DF0033DB}"/>
              </a:ext>
            </a:extLst>
          </p:cNvPr>
          <p:cNvSpPr/>
          <p:nvPr/>
        </p:nvSpPr>
        <p:spPr>
          <a:xfrm>
            <a:off x="3893510" y="2083569"/>
            <a:ext cx="6125321" cy="1223049"/>
          </a:xfrm>
          <a:prstGeom prst="rect">
            <a:avLst/>
          </a:prstGeom>
          <a:noFill/>
          <a:ln w="12700" cap="flat" cmpd="sng" algn="ctr">
            <a:noFill/>
            <a:prstDash val="solid"/>
          </a:ln>
          <a:effectLst/>
        </p:spPr>
        <p:txBody>
          <a:bodyPr wrap="square" tIns="63141" rtlCol="0" anchor="t" anchorCtr="0">
            <a:spAutoFit/>
          </a:bodyPr>
          <a:lstStyle/>
          <a:p>
            <a:pPr>
              <a:spcAft>
                <a:spcPts val="526"/>
              </a:spcAft>
              <a:defRPr/>
            </a:pPr>
            <a:r>
              <a:rPr kumimoji="0" lang="ja-JP" altLang="en-US" b="1" kern="0" dirty="0">
                <a:solidFill>
                  <a:srgbClr val="000000"/>
                </a:solidFill>
                <a:latin typeface="Yu Gothic" panose="020B0400000000000000" pitchFamily="34" charset="-128"/>
                <a:ea typeface="Yu Gothic" panose="020B0400000000000000" pitchFamily="34" charset="-128"/>
              </a:rPr>
              <a:t>とても迅速な対応で助かりました。</a:t>
            </a:r>
            <a:endParaRPr kumimoji="0" lang="en-US" altLang="ja-JP" b="1" kern="0" dirty="0">
              <a:solidFill>
                <a:srgbClr val="000000"/>
              </a:solidFill>
              <a:latin typeface="Yu Gothic" panose="020B0400000000000000" pitchFamily="34" charset="-128"/>
              <a:ea typeface="Yu Gothic" panose="020B0400000000000000" pitchFamily="34" charset="-128"/>
            </a:endParaRPr>
          </a:p>
          <a:p>
            <a:pPr>
              <a:spcAft>
                <a:spcPts val="526"/>
              </a:spcAft>
              <a:defRPr/>
            </a:pPr>
            <a:r>
              <a:rPr kumimoji="0" lang="ja-JP" altLang="en-US" sz="1600" kern="0" dirty="0">
                <a:solidFill>
                  <a:srgbClr val="000000"/>
                </a:solidFill>
                <a:latin typeface="Yu Gothic" panose="020B0400000000000000" pitchFamily="34" charset="-128"/>
                <a:ea typeface="Yu Gothic" panose="020B0400000000000000" pitchFamily="34" charset="-128"/>
              </a:rPr>
              <a:t>納品までのスピードがとても速く、こちらの要望にも迅速に対応していただけたので、とてもたすかりました。</a:t>
            </a:r>
            <a:endParaRPr kumimoji="0" lang="en-US" altLang="ja-JP" sz="1600" kern="0" dirty="0">
              <a:solidFill>
                <a:srgbClr val="000000"/>
              </a:solidFill>
              <a:latin typeface="Yu Gothic" panose="020B0400000000000000" pitchFamily="34" charset="-128"/>
              <a:ea typeface="Yu Gothic" panose="020B0400000000000000" pitchFamily="34" charset="-128"/>
            </a:endParaRPr>
          </a:p>
          <a:p>
            <a:pPr algn="r">
              <a:spcAft>
                <a:spcPts val="526"/>
              </a:spcAft>
              <a:defRPr/>
            </a:pPr>
            <a:r>
              <a:rPr kumimoji="0" lang="ja-JP" altLang="en-US" sz="1400" kern="0" dirty="0">
                <a:solidFill>
                  <a:srgbClr val="000000"/>
                </a:solidFill>
                <a:latin typeface="Yu Gothic" panose="020B0400000000000000" pitchFamily="34" charset="-128"/>
                <a:ea typeface="Yu Gothic" panose="020B0400000000000000" pitchFamily="34" charset="-128"/>
              </a:rPr>
              <a:t>●●株式会社 ●●様</a:t>
            </a:r>
            <a:endParaRPr kumimoji="0" lang="en-US" altLang="ja-JP" sz="1400" kern="0" dirty="0">
              <a:solidFill>
                <a:srgbClr val="000000"/>
              </a:solidFill>
              <a:latin typeface="Yu Gothic" panose="020B0400000000000000" pitchFamily="34" charset="-128"/>
              <a:ea typeface="Yu Gothic" panose="020B0400000000000000" pitchFamily="34" charset="-128"/>
            </a:endParaRPr>
          </a:p>
        </p:txBody>
      </p:sp>
      <p:grpSp>
        <p:nvGrpSpPr>
          <p:cNvPr id="78" name="グループ化 77"/>
          <p:cNvGrpSpPr/>
          <p:nvPr/>
        </p:nvGrpSpPr>
        <p:grpSpPr>
          <a:xfrm>
            <a:off x="2721413" y="1220179"/>
            <a:ext cx="3458905" cy="514356"/>
            <a:chOff x="2318887" y="899374"/>
            <a:chExt cx="3944230" cy="586526"/>
          </a:xfrm>
        </p:grpSpPr>
        <p:sp>
          <p:nvSpPr>
            <p:cNvPr id="79" name="フリーフォーム 78"/>
            <p:cNvSpPr/>
            <p:nvPr/>
          </p:nvSpPr>
          <p:spPr>
            <a:xfrm>
              <a:off x="2318887" y="1041400"/>
              <a:ext cx="292100" cy="444500"/>
            </a:xfrm>
            <a:custGeom>
              <a:avLst/>
              <a:gdLst>
                <a:gd name="connsiteX0" fmla="*/ 584200 w 584200"/>
                <a:gd name="connsiteY0" fmla="*/ 0 h 444500"/>
                <a:gd name="connsiteX1" fmla="*/ 0 w 584200"/>
                <a:gd name="connsiteY1" fmla="*/ 0 h 444500"/>
                <a:gd name="connsiteX2" fmla="*/ 0 w 584200"/>
                <a:gd name="connsiteY2" fmla="*/ 444500 h 444500"/>
              </a:gdLst>
              <a:ahLst/>
              <a:cxnLst>
                <a:cxn ang="0">
                  <a:pos x="connsiteX0" y="connsiteY0"/>
                </a:cxn>
                <a:cxn ang="0">
                  <a:pos x="connsiteX1" y="connsiteY1"/>
                </a:cxn>
                <a:cxn ang="0">
                  <a:pos x="connsiteX2" y="connsiteY2"/>
                </a:cxn>
              </a:cxnLst>
              <a:rect l="l" t="t" r="r" b="b"/>
              <a:pathLst>
                <a:path w="584200" h="444500">
                  <a:moveTo>
                    <a:pt x="584200" y="0"/>
                  </a:moveTo>
                  <a:lnTo>
                    <a:pt x="0" y="0"/>
                  </a:lnTo>
                  <a:lnTo>
                    <a:pt x="0" y="444500"/>
                  </a:lnTo>
                </a:path>
              </a:pathLst>
            </a:custGeom>
            <a:noFill/>
            <a:ln w="12700">
              <a:solidFill>
                <a:srgbClr val="C00000"/>
              </a:solidFill>
              <a:headEnd type="none"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latin typeface="Yu Gothic" panose="020B0400000000000000" pitchFamily="34" charset="-128"/>
                <a:ea typeface="Yu Gothic" panose="020B0400000000000000" pitchFamily="34" charset="-128"/>
              </a:endParaRPr>
            </a:p>
          </p:txBody>
        </p:sp>
        <p:sp>
          <p:nvSpPr>
            <p:cNvPr id="80" name="正方形/長方形 79">
              <a:extLst>
                <a:ext uri="{FF2B5EF4-FFF2-40B4-BE49-F238E27FC236}">
                  <a16:creationId xmlns:a16="http://schemas.microsoft.com/office/drawing/2014/main" id="{9FAF0C42-3DF4-D34E-954B-9771DF0033DB}"/>
                </a:ext>
              </a:extLst>
            </p:cNvPr>
            <p:cNvSpPr/>
            <p:nvPr/>
          </p:nvSpPr>
          <p:spPr>
            <a:xfrm>
              <a:off x="2590800" y="899374"/>
              <a:ext cx="3672317" cy="357626"/>
            </a:xfrm>
            <a:prstGeom prst="rect">
              <a:avLst/>
            </a:prstGeom>
            <a:noFill/>
            <a:ln w="12700" cap="flat" cmpd="sng" algn="ctr">
              <a:noFill/>
              <a:prstDash val="solid"/>
            </a:ln>
            <a:effectLst/>
          </p:spPr>
          <p:txBody>
            <a:bodyPr tIns="63141" rtlCol="0" anchor="t" anchorCtr="0"/>
            <a:lstStyle/>
            <a:p>
              <a:pPr>
                <a:spcAft>
                  <a:spcPts val="526"/>
                </a:spcAft>
                <a:defRPr/>
              </a:pPr>
              <a:r>
                <a:rPr kumimoji="0" lang="ja-JP" altLang="en-US" sz="1052" kern="0" dirty="0">
                  <a:solidFill>
                    <a:srgbClr val="C00000"/>
                  </a:solidFill>
                  <a:latin typeface="Yu Gothic" panose="020B0400000000000000" pitchFamily="34" charset="-128"/>
                  <a:ea typeface="Yu Gothic" panose="020B0400000000000000" pitchFamily="34" charset="-128"/>
                </a:rPr>
                <a:t>お客様の写真を使用。</a:t>
              </a:r>
              <a:br>
                <a:rPr kumimoji="0" lang="en-US" altLang="ja-JP" sz="1052" kern="0" dirty="0">
                  <a:solidFill>
                    <a:srgbClr val="C00000"/>
                  </a:solidFill>
                  <a:latin typeface="Yu Gothic" panose="020B0400000000000000" pitchFamily="34" charset="-128"/>
                  <a:ea typeface="Yu Gothic" panose="020B0400000000000000" pitchFamily="34" charset="-128"/>
                </a:rPr>
              </a:br>
              <a:r>
                <a:rPr kumimoji="0" lang="ja-JP" altLang="en-US" sz="1052" kern="0" dirty="0">
                  <a:solidFill>
                    <a:srgbClr val="C00000"/>
                  </a:solidFill>
                  <a:latin typeface="Yu Gothic" panose="020B0400000000000000" pitchFamily="34" charset="-128"/>
                  <a:ea typeface="Yu Gothic" panose="020B0400000000000000" pitchFamily="34" charset="-128"/>
                </a:rPr>
                <a:t>なければイラストや文字だけで対応</a:t>
              </a:r>
              <a:endParaRPr kumimoji="0" lang="en-US" altLang="ja-JP" sz="1052" kern="0" dirty="0">
                <a:solidFill>
                  <a:srgbClr val="C00000"/>
                </a:solidFill>
                <a:latin typeface="Yu Gothic" panose="020B0400000000000000" pitchFamily="34" charset="-128"/>
                <a:ea typeface="Yu Gothic" panose="020B0400000000000000" pitchFamily="34" charset="-128"/>
              </a:endParaRPr>
            </a:p>
          </p:txBody>
        </p:sp>
      </p:grpSp>
      <p:grpSp>
        <p:nvGrpSpPr>
          <p:cNvPr id="24" name="グループ化 23">
            <a:extLst>
              <a:ext uri="{FF2B5EF4-FFF2-40B4-BE49-F238E27FC236}">
                <a16:creationId xmlns:a16="http://schemas.microsoft.com/office/drawing/2014/main" id="{3BC20A32-5CAB-2443-A3C5-7B8AD03555D3}"/>
              </a:ext>
            </a:extLst>
          </p:cNvPr>
          <p:cNvGrpSpPr/>
          <p:nvPr/>
        </p:nvGrpSpPr>
        <p:grpSpPr>
          <a:xfrm>
            <a:off x="7745517" y="4155304"/>
            <a:ext cx="1510328" cy="1510328"/>
            <a:chOff x="300507" y="1570052"/>
            <a:chExt cx="1182518" cy="1182518"/>
          </a:xfrm>
        </p:grpSpPr>
        <p:sp>
          <p:nvSpPr>
            <p:cNvPr id="25" name="円/楕円 24">
              <a:extLst>
                <a:ext uri="{FF2B5EF4-FFF2-40B4-BE49-F238E27FC236}">
                  <a16:creationId xmlns:a16="http://schemas.microsoft.com/office/drawing/2014/main" id="{98721855-23F7-FA42-A82D-B89BDEEA2C7B}"/>
                </a:ext>
              </a:extLst>
            </p:cNvPr>
            <p:cNvSpPr/>
            <p:nvPr/>
          </p:nvSpPr>
          <p:spPr>
            <a:xfrm>
              <a:off x="300507" y="1570052"/>
              <a:ext cx="1182518" cy="118251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grpSp>
          <p:nvGrpSpPr>
            <p:cNvPr id="26" name="グループ化 25">
              <a:extLst>
                <a:ext uri="{FF2B5EF4-FFF2-40B4-BE49-F238E27FC236}">
                  <a16:creationId xmlns:a16="http://schemas.microsoft.com/office/drawing/2014/main" id="{7FB7E6C3-FD3E-3746-B220-8E3F4192B0F9}"/>
                </a:ext>
              </a:extLst>
            </p:cNvPr>
            <p:cNvGrpSpPr/>
            <p:nvPr/>
          </p:nvGrpSpPr>
          <p:grpSpPr>
            <a:xfrm>
              <a:off x="323528" y="1639447"/>
              <a:ext cx="1040599" cy="1111693"/>
              <a:chOff x="-822125" y="2398229"/>
              <a:chExt cx="484314" cy="517402"/>
            </a:xfrm>
            <a:solidFill>
              <a:srgbClr val="00A6CB"/>
            </a:solidFill>
          </p:grpSpPr>
          <p:sp>
            <p:nvSpPr>
              <p:cNvPr id="31" name="Freeform 355">
                <a:extLst>
                  <a:ext uri="{FF2B5EF4-FFF2-40B4-BE49-F238E27FC236}">
                    <a16:creationId xmlns:a16="http://schemas.microsoft.com/office/drawing/2014/main" id="{276E2791-95EA-1B4E-B198-BD86AC5E7F34}"/>
                  </a:ext>
                </a:extLst>
              </p:cNvPr>
              <p:cNvSpPr>
                <a:spLocks/>
              </p:cNvSpPr>
              <p:nvPr/>
            </p:nvSpPr>
            <p:spPr bwMode="auto">
              <a:xfrm>
                <a:off x="-677663" y="2604603"/>
                <a:ext cx="314325" cy="311028"/>
              </a:xfrm>
              <a:custGeom>
                <a:avLst/>
                <a:gdLst>
                  <a:gd name="T0" fmla="*/ 175 w 198"/>
                  <a:gd name="T1" fmla="*/ 0 h 182"/>
                  <a:gd name="T2" fmla="*/ 98 w 198"/>
                  <a:gd name="T3" fmla="*/ 0 h 182"/>
                  <a:gd name="T4" fmla="*/ 24 w 198"/>
                  <a:gd name="T5" fmla="*/ 0 h 182"/>
                  <a:gd name="T6" fmla="*/ 0 w 198"/>
                  <a:gd name="T7" fmla="*/ 23 h 182"/>
                  <a:gd name="T8" fmla="*/ 24 w 198"/>
                  <a:gd name="T9" fmla="*/ 46 h 182"/>
                  <a:gd name="T10" fmla="*/ 48 w 198"/>
                  <a:gd name="T11" fmla="*/ 182 h 182"/>
                  <a:gd name="T12" fmla="*/ 98 w 198"/>
                  <a:gd name="T13" fmla="*/ 182 h 182"/>
                  <a:gd name="T14" fmla="*/ 150 w 198"/>
                  <a:gd name="T15" fmla="*/ 182 h 182"/>
                  <a:gd name="T16" fmla="*/ 175 w 198"/>
                  <a:gd name="T17" fmla="*/ 46 h 182"/>
                  <a:gd name="T18" fmla="*/ 198 w 198"/>
                  <a:gd name="T19" fmla="*/ 23 h 182"/>
                  <a:gd name="T20" fmla="*/ 175 w 198"/>
                  <a:gd name="T21" fmla="*/ 0 h 182"/>
                  <a:gd name="connsiteX0" fmla="*/ 8838 w 10000"/>
                  <a:gd name="connsiteY0" fmla="*/ 0 h 10806"/>
                  <a:gd name="connsiteX1" fmla="*/ 4949 w 10000"/>
                  <a:gd name="connsiteY1" fmla="*/ 0 h 10806"/>
                  <a:gd name="connsiteX2" fmla="*/ 1212 w 10000"/>
                  <a:gd name="connsiteY2" fmla="*/ 0 h 10806"/>
                  <a:gd name="connsiteX3" fmla="*/ 0 w 10000"/>
                  <a:gd name="connsiteY3" fmla="*/ 1264 h 10806"/>
                  <a:gd name="connsiteX4" fmla="*/ 1212 w 10000"/>
                  <a:gd name="connsiteY4" fmla="*/ 2527 h 10806"/>
                  <a:gd name="connsiteX5" fmla="*/ 2530 w 10000"/>
                  <a:gd name="connsiteY5" fmla="*/ 10806 h 10806"/>
                  <a:gd name="connsiteX6" fmla="*/ 4949 w 10000"/>
                  <a:gd name="connsiteY6" fmla="*/ 10000 h 10806"/>
                  <a:gd name="connsiteX7" fmla="*/ 7576 w 10000"/>
                  <a:gd name="connsiteY7" fmla="*/ 10000 h 10806"/>
                  <a:gd name="connsiteX8" fmla="*/ 8838 w 10000"/>
                  <a:gd name="connsiteY8" fmla="*/ 2527 h 10806"/>
                  <a:gd name="connsiteX9" fmla="*/ 10000 w 10000"/>
                  <a:gd name="connsiteY9" fmla="*/ 1264 h 10806"/>
                  <a:gd name="connsiteX10" fmla="*/ 8838 w 10000"/>
                  <a:gd name="connsiteY10" fmla="*/ 0 h 10806"/>
                  <a:gd name="connsiteX0" fmla="*/ 8838 w 10000"/>
                  <a:gd name="connsiteY0" fmla="*/ 0 h 10844"/>
                  <a:gd name="connsiteX1" fmla="*/ 4949 w 10000"/>
                  <a:gd name="connsiteY1" fmla="*/ 0 h 10844"/>
                  <a:gd name="connsiteX2" fmla="*/ 1212 w 10000"/>
                  <a:gd name="connsiteY2" fmla="*/ 0 h 10844"/>
                  <a:gd name="connsiteX3" fmla="*/ 0 w 10000"/>
                  <a:gd name="connsiteY3" fmla="*/ 1264 h 10844"/>
                  <a:gd name="connsiteX4" fmla="*/ 1212 w 10000"/>
                  <a:gd name="connsiteY4" fmla="*/ 2527 h 10844"/>
                  <a:gd name="connsiteX5" fmla="*/ 2530 w 10000"/>
                  <a:gd name="connsiteY5" fmla="*/ 10806 h 10844"/>
                  <a:gd name="connsiteX6" fmla="*/ 5020 w 10000"/>
                  <a:gd name="connsiteY6" fmla="*/ 10844 h 10844"/>
                  <a:gd name="connsiteX7" fmla="*/ 7576 w 10000"/>
                  <a:gd name="connsiteY7" fmla="*/ 10000 h 10844"/>
                  <a:gd name="connsiteX8" fmla="*/ 8838 w 10000"/>
                  <a:gd name="connsiteY8" fmla="*/ 2527 h 10844"/>
                  <a:gd name="connsiteX9" fmla="*/ 10000 w 10000"/>
                  <a:gd name="connsiteY9" fmla="*/ 1264 h 10844"/>
                  <a:gd name="connsiteX10" fmla="*/ 8838 w 10000"/>
                  <a:gd name="connsiteY10" fmla="*/ 0 h 10844"/>
                  <a:gd name="connsiteX0" fmla="*/ 8838 w 10000"/>
                  <a:gd name="connsiteY0" fmla="*/ 0 h 10844"/>
                  <a:gd name="connsiteX1" fmla="*/ 4949 w 10000"/>
                  <a:gd name="connsiteY1" fmla="*/ 0 h 10844"/>
                  <a:gd name="connsiteX2" fmla="*/ 1212 w 10000"/>
                  <a:gd name="connsiteY2" fmla="*/ 0 h 10844"/>
                  <a:gd name="connsiteX3" fmla="*/ 0 w 10000"/>
                  <a:gd name="connsiteY3" fmla="*/ 1264 h 10844"/>
                  <a:gd name="connsiteX4" fmla="*/ 1212 w 10000"/>
                  <a:gd name="connsiteY4" fmla="*/ 2527 h 10844"/>
                  <a:gd name="connsiteX5" fmla="*/ 2530 w 10000"/>
                  <a:gd name="connsiteY5" fmla="*/ 10806 h 10844"/>
                  <a:gd name="connsiteX6" fmla="*/ 5020 w 10000"/>
                  <a:gd name="connsiteY6" fmla="*/ 10844 h 10844"/>
                  <a:gd name="connsiteX7" fmla="*/ 7576 w 10000"/>
                  <a:gd name="connsiteY7" fmla="*/ 9808 h 10844"/>
                  <a:gd name="connsiteX8" fmla="*/ 8838 w 10000"/>
                  <a:gd name="connsiteY8" fmla="*/ 2527 h 10844"/>
                  <a:gd name="connsiteX9" fmla="*/ 10000 w 10000"/>
                  <a:gd name="connsiteY9" fmla="*/ 1264 h 10844"/>
                  <a:gd name="connsiteX10" fmla="*/ 8838 w 10000"/>
                  <a:gd name="connsiteY10" fmla="*/ 0 h 10844"/>
                  <a:gd name="connsiteX0" fmla="*/ 8838 w 10000"/>
                  <a:gd name="connsiteY0" fmla="*/ 0 h 10844"/>
                  <a:gd name="connsiteX1" fmla="*/ 4949 w 10000"/>
                  <a:gd name="connsiteY1" fmla="*/ 0 h 10844"/>
                  <a:gd name="connsiteX2" fmla="*/ 1212 w 10000"/>
                  <a:gd name="connsiteY2" fmla="*/ 0 h 10844"/>
                  <a:gd name="connsiteX3" fmla="*/ 0 w 10000"/>
                  <a:gd name="connsiteY3" fmla="*/ 1264 h 10844"/>
                  <a:gd name="connsiteX4" fmla="*/ 1212 w 10000"/>
                  <a:gd name="connsiteY4" fmla="*/ 2527 h 10844"/>
                  <a:gd name="connsiteX5" fmla="*/ 2530 w 10000"/>
                  <a:gd name="connsiteY5" fmla="*/ 10696 h 10844"/>
                  <a:gd name="connsiteX6" fmla="*/ 5020 w 10000"/>
                  <a:gd name="connsiteY6" fmla="*/ 10844 h 10844"/>
                  <a:gd name="connsiteX7" fmla="*/ 7576 w 10000"/>
                  <a:gd name="connsiteY7" fmla="*/ 9808 h 10844"/>
                  <a:gd name="connsiteX8" fmla="*/ 8838 w 10000"/>
                  <a:gd name="connsiteY8" fmla="*/ 2527 h 10844"/>
                  <a:gd name="connsiteX9" fmla="*/ 10000 w 10000"/>
                  <a:gd name="connsiteY9" fmla="*/ 1264 h 10844"/>
                  <a:gd name="connsiteX10" fmla="*/ 8838 w 10000"/>
                  <a:gd name="connsiteY10" fmla="*/ 0 h 10844"/>
                  <a:gd name="connsiteX0" fmla="*/ 8838 w 10000"/>
                  <a:gd name="connsiteY0" fmla="*/ 0 h 10696"/>
                  <a:gd name="connsiteX1" fmla="*/ 4949 w 10000"/>
                  <a:gd name="connsiteY1" fmla="*/ 0 h 10696"/>
                  <a:gd name="connsiteX2" fmla="*/ 1212 w 10000"/>
                  <a:gd name="connsiteY2" fmla="*/ 0 h 10696"/>
                  <a:gd name="connsiteX3" fmla="*/ 0 w 10000"/>
                  <a:gd name="connsiteY3" fmla="*/ 1264 h 10696"/>
                  <a:gd name="connsiteX4" fmla="*/ 1212 w 10000"/>
                  <a:gd name="connsiteY4" fmla="*/ 2527 h 10696"/>
                  <a:gd name="connsiteX5" fmla="*/ 2530 w 10000"/>
                  <a:gd name="connsiteY5" fmla="*/ 10696 h 10696"/>
                  <a:gd name="connsiteX6" fmla="*/ 5009 w 10000"/>
                  <a:gd name="connsiteY6" fmla="*/ 10454 h 10696"/>
                  <a:gd name="connsiteX7" fmla="*/ 7576 w 10000"/>
                  <a:gd name="connsiteY7" fmla="*/ 9808 h 10696"/>
                  <a:gd name="connsiteX8" fmla="*/ 8838 w 10000"/>
                  <a:gd name="connsiteY8" fmla="*/ 2527 h 10696"/>
                  <a:gd name="connsiteX9" fmla="*/ 10000 w 10000"/>
                  <a:gd name="connsiteY9" fmla="*/ 1264 h 10696"/>
                  <a:gd name="connsiteX10" fmla="*/ 8838 w 10000"/>
                  <a:gd name="connsiteY10" fmla="*/ 0 h 10696"/>
                  <a:gd name="connsiteX0" fmla="*/ 8838 w 10000"/>
                  <a:gd name="connsiteY0" fmla="*/ 0 h 10696"/>
                  <a:gd name="connsiteX1" fmla="*/ 4949 w 10000"/>
                  <a:gd name="connsiteY1" fmla="*/ 0 h 10696"/>
                  <a:gd name="connsiteX2" fmla="*/ 1212 w 10000"/>
                  <a:gd name="connsiteY2" fmla="*/ 0 h 10696"/>
                  <a:gd name="connsiteX3" fmla="*/ 0 w 10000"/>
                  <a:gd name="connsiteY3" fmla="*/ 1264 h 10696"/>
                  <a:gd name="connsiteX4" fmla="*/ 1212 w 10000"/>
                  <a:gd name="connsiteY4" fmla="*/ 2527 h 10696"/>
                  <a:gd name="connsiteX5" fmla="*/ 2530 w 10000"/>
                  <a:gd name="connsiteY5" fmla="*/ 10696 h 10696"/>
                  <a:gd name="connsiteX6" fmla="*/ 5009 w 10000"/>
                  <a:gd name="connsiteY6" fmla="*/ 10661 h 10696"/>
                  <a:gd name="connsiteX7" fmla="*/ 7576 w 10000"/>
                  <a:gd name="connsiteY7" fmla="*/ 9808 h 10696"/>
                  <a:gd name="connsiteX8" fmla="*/ 8838 w 10000"/>
                  <a:gd name="connsiteY8" fmla="*/ 2527 h 10696"/>
                  <a:gd name="connsiteX9" fmla="*/ 10000 w 10000"/>
                  <a:gd name="connsiteY9" fmla="*/ 1264 h 10696"/>
                  <a:gd name="connsiteX10" fmla="*/ 8838 w 10000"/>
                  <a:gd name="connsiteY10" fmla="*/ 0 h 10696"/>
                  <a:gd name="connsiteX0" fmla="*/ 8838 w 10000"/>
                  <a:gd name="connsiteY0" fmla="*/ 0 h 10733"/>
                  <a:gd name="connsiteX1" fmla="*/ 4949 w 10000"/>
                  <a:gd name="connsiteY1" fmla="*/ 0 h 10733"/>
                  <a:gd name="connsiteX2" fmla="*/ 1212 w 10000"/>
                  <a:gd name="connsiteY2" fmla="*/ 0 h 10733"/>
                  <a:gd name="connsiteX3" fmla="*/ 0 w 10000"/>
                  <a:gd name="connsiteY3" fmla="*/ 1264 h 10733"/>
                  <a:gd name="connsiteX4" fmla="*/ 1212 w 10000"/>
                  <a:gd name="connsiteY4" fmla="*/ 2527 h 10733"/>
                  <a:gd name="connsiteX5" fmla="*/ 2530 w 10000"/>
                  <a:gd name="connsiteY5" fmla="*/ 10696 h 10733"/>
                  <a:gd name="connsiteX6" fmla="*/ 5009 w 10000"/>
                  <a:gd name="connsiteY6" fmla="*/ 10661 h 10733"/>
                  <a:gd name="connsiteX7" fmla="*/ 7576 w 10000"/>
                  <a:gd name="connsiteY7" fmla="*/ 9808 h 10733"/>
                  <a:gd name="connsiteX8" fmla="*/ 8838 w 10000"/>
                  <a:gd name="connsiteY8" fmla="*/ 2527 h 10733"/>
                  <a:gd name="connsiteX9" fmla="*/ 10000 w 10000"/>
                  <a:gd name="connsiteY9" fmla="*/ 1264 h 10733"/>
                  <a:gd name="connsiteX10" fmla="*/ 8838 w 10000"/>
                  <a:gd name="connsiteY10" fmla="*/ 0 h 10733"/>
                  <a:gd name="connsiteX0" fmla="*/ 8838 w 10000"/>
                  <a:gd name="connsiteY0" fmla="*/ 0 h 10733"/>
                  <a:gd name="connsiteX1" fmla="*/ 4949 w 10000"/>
                  <a:gd name="connsiteY1" fmla="*/ 0 h 10733"/>
                  <a:gd name="connsiteX2" fmla="*/ 1212 w 10000"/>
                  <a:gd name="connsiteY2" fmla="*/ 0 h 10733"/>
                  <a:gd name="connsiteX3" fmla="*/ 0 w 10000"/>
                  <a:gd name="connsiteY3" fmla="*/ 1264 h 10733"/>
                  <a:gd name="connsiteX4" fmla="*/ 1212 w 10000"/>
                  <a:gd name="connsiteY4" fmla="*/ 2527 h 10733"/>
                  <a:gd name="connsiteX5" fmla="*/ 2530 w 10000"/>
                  <a:gd name="connsiteY5" fmla="*/ 10696 h 10733"/>
                  <a:gd name="connsiteX6" fmla="*/ 5009 w 10000"/>
                  <a:gd name="connsiteY6" fmla="*/ 10661 h 10733"/>
                  <a:gd name="connsiteX7" fmla="*/ 7576 w 10000"/>
                  <a:gd name="connsiteY7" fmla="*/ 9808 h 10733"/>
                  <a:gd name="connsiteX8" fmla="*/ 8838 w 10000"/>
                  <a:gd name="connsiteY8" fmla="*/ 2527 h 10733"/>
                  <a:gd name="connsiteX9" fmla="*/ 10000 w 10000"/>
                  <a:gd name="connsiteY9" fmla="*/ 1264 h 10733"/>
                  <a:gd name="connsiteX10" fmla="*/ 8838 w 10000"/>
                  <a:gd name="connsiteY10" fmla="*/ 0 h 10733"/>
                  <a:gd name="connsiteX0" fmla="*/ 8838 w 10000"/>
                  <a:gd name="connsiteY0" fmla="*/ 0 h 10733"/>
                  <a:gd name="connsiteX1" fmla="*/ 4949 w 10000"/>
                  <a:gd name="connsiteY1" fmla="*/ 0 h 10733"/>
                  <a:gd name="connsiteX2" fmla="*/ 1212 w 10000"/>
                  <a:gd name="connsiteY2" fmla="*/ 0 h 10733"/>
                  <a:gd name="connsiteX3" fmla="*/ 0 w 10000"/>
                  <a:gd name="connsiteY3" fmla="*/ 1264 h 10733"/>
                  <a:gd name="connsiteX4" fmla="*/ 1212 w 10000"/>
                  <a:gd name="connsiteY4" fmla="*/ 2527 h 10733"/>
                  <a:gd name="connsiteX5" fmla="*/ 2530 w 10000"/>
                  <a:gd name="connsiteY5" fmla="*/ 10696 h 10733"/>
                  <a:gd name="connsiteX6" fmla="*/ 5009 w 10000"/>
                  <a:gd name="connsiteY6" fmla="*/ 10661 h 10733"/>
                  <a:gd name="connsiteX7" fmla="*/ 7576 w 10000"/>
                  <a:gd name="connsiteY7" fmla="*/ 9869 h 10733"/>
                  <a:gd name="connsiteX8" fmla="*/ 8838 w 10000"/>
                  <a:gd name="connsiteY8" fmla="*/ 2527 h 10733"/>
                  <a:gd name="connsiteX9" fmla="*/ 10000 w 10000"/>
                  <a:gd name="connsiteY9" fmla="*/ 1264 h 10733"/>
                  <a:gd name="connsiteX10" fmla="*/ 8838 w 10000"/>
                  <a:gd name="connsiteY10" fmla="*/ 0 h 10733"/>
                  <a:gd name="connsiteX0" fmla="*/ 8838 w 10000"/>
                  <a:gd name="connsiteY0" fmla="*/ 0 h 10733"/>
                  <a:gd name="connsiteX1" fmla="*/ 4949 w 10000"/>
                  <a:gd name="connsiteY1" fmla="*/ 0 h 10733"/>
                  <a:gd name="connsiteX2" fmla="*/ 1212 w 10000"/>
                  <a:gd name="connsiteY2" fmla="*/ 0 h 10733"/>
                  <a:gd name="connsiteX3" fmla="*/ 0 w 10000"/>
                  <a:gd name="connsiteY3" fmla="*/ 1264 h 10733"/>
                  <a:gd name="connsiteX4" fmla="*/ 1212 w 10000"/>
                  <a:gd name="connsiteY4" fmla="*/ 2527 h 10733"/>
                  <a:gd name="connsiteX5" fmla="*/ 2530 w 10000"/>
                  <a:gd name="connsiteY5" fmla="*/ 10696 h 10733"/>
                  <a:gd name="connsiteX6" fmla="*/ 5009 w 10000"/>
                  <a:gd name="connsiteY6" fmla="*/ 10661 h 10733"/>
                  <a:gd name="connsiteX7" fmla="*/ 7576 w 10000"/>
                  <a:gd name="connsiteY7" fmla="*/ 9869 h 10733"/>
                  <a:gd name="connsiteX8" fmla="*/ 8838 w 10000"/>
                  <a:gd name="connsiteY8" fmla="*/ 2527 h 10733"/>
                  <a:gd name="connsiteX9" fmla="*/ 10000 w 10000"/>
                  <a:gd name="connsiteY9" fmla="*/ 1264 h 10733"/>
                  <a:gd name="connsiteX10" fmla="*/ 8838 w 10000"/>
                  <a:gd name="connsiteY10" fmla="*/ 0 h 10733"/>
                  <a:gd name="connsiteX0" fmla="*/ 8838 w 10000"/>
                  <a:gd name="connsiteY0" fmla="*/ 0 h 10765"/>
                  <a:gd name="connsiteX1" fmla="*/ 4949 w 10000"/>
                  <a:gd name="connsiteY1" fmla="*/ 0 h 10765"/>
                  <a:gd name="connsiteX2" fmla="*/ 1212 w 10000"/>
                  <a:gd name="connsiteY2" fmla="*/ 0 h 10765"/>
                  <a:gd name="connsiteX3" fmla="*/ 0 w 10000"/>
                  <a:gd name="connsiteY3" fmla="*/ 1264 h 10765"/>
                  <a:gd name="connsiteX4" fmla="*/ 1212 w 10000"/>
                  <a:gd name="connsiteY4" fmla="*/ 2527 h 10765"/>
                  <a:gd name="connsiteX5" fmla="*/ 2530 w 10000"/>
                  <a:gd name="connsiteY5" fmla="*/ 10696 h 10765"/>
                  <a:gd name="connsiteX6" fmla="*/ 5009 w 10000"/>
                  <a:gd name="connsiteY6" fmla="*/ 10661 h 10765"/>
                  <a:gd name="connsiteX7" fmla="*/ 7576 w 10000"/>
                  <a:gd name="connsiteY7" fmla="*/ 9869 h 10765"/>
                  <a:gd name="connsiteX8" fmla="*/ 8838 w 10000"/>
                  <a:gd name="connsiteY8" fmla="*/ 2527 h 10765"/>
                  <a:gd name="connsiteX9" fmla="*/ 10000 w 10000"/>
                  <a:gd name="connsiteY9" fmla="*/ 1264 h 10765"/>
                  <a:gd name="connsiteX10" fmla="*/ 8838 w 10000"/>
                  <a:gd name="connsiteY10" fmla="*/ 0 h 10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765">
                    <a:moveTo>
                      <a:pt x="8838" y="0"/>
                    </a:moveTo>
                    <a:lnTo>
                      <a:pt x="4949" y="0"/>
                    </a:lnTo>
                    <a:lnTo>
                      <a:pt x="1212" y="0"/>
                    </a:lnTo>
                    <a:lnTo>
                      <a:pt x="0" y="1264"/>
                    </a:lnTo>
                    <a:lnTo>
                      <a:pt x="1212" y="2527"/>
                    </a:lnTo>
                    <a:lnTo>
                      <a:pt x="2530" y="10696"/>
                    </a:lnTo>
                    <a:cubicBezTo>
                      <a:pt x="3412" y="10782"/>
                      <a:pt x="3511" y="10807"/>
                      <a:pt x="5009" y="10661"/>
                    </a:cubicBezTo>
                    <a:cubicBezTo>
                      <a:pt x="6448" y="10487"/>
                      <a:pt x="6720" y="10251"/>
                      <a:pt x="7576" y="9869"/>
                    </a:cubicBezTo>
                    <a:lnTo>
                      <a:pt x="8838" y="2527"/>
                    </a:lnTo>
                    <a:lnTo>
                      <a:pt x="10000" y="1264"/>
                    </a:lnTo>
                    <a:lnTo>
                      <a:pt x="88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ja-JP" altLang="en-US" sz="1579"/>
              </a:p>
            </p:txBody>
          </p:sp>
          <p:sp>
            <p:nvSpPr>
              <p:cNvPr id="32" name="Freeform 677">
                <a:extLst>
                  <a:ext uri="{FF2B5EF4-FFF2-40B4-BE49-F238E27FC236}">
                    <a16:creationId xmlns:a16="http://schemas.microsoft.com/office/drawing/2014/main" id="{308DBCB9-E162-C049-9D9A-C881641CCC11}"/>
                  </a:ext>
                </a:extLst>
              </p:cNvPr>
              <p:cNvSpPr>
                <a:spLocks/>
              </p:cNvSpPr>
              <p:nvPr/>
            </p:nvSpPr>
            <p:spPr bwMode="auto">
              <a:xfrm>
                <a:off x="-822125" y="2652229"/>
                <a:ext cx="42863" cy="41275"/>
              </a:xfrm>
              <a:custGeom>
                <a:avLst/>
                <a:gdLst>
                  <a:gd name="T0" fmla="*/ 4 w 27"/>
                  <a:gd name="T1" fmla="*/ 21 h 26"/>
                  <a:gd name="T2" fmla="*/ 4 w 27"/>
                  <a:gd name="T3" fmla="*/ 21 h 26"/>
                  <a:gd name="T4" fmla="*/ 2 w 27"/>
                  <a:gd name="T5" fmla="*/ 17 h 26"/>
                  <a:gd name="T6" fmla="*/ 0 w 27"/>
                  <a:gd name="T7" fmla="*/ 13 h 26"/>
                  <a:gd name="T8" fmla="*/ 2 w 27"/>
                  <a:gd name="T9" fmla="*/ 8 h 26"/>
                  <a:gd name="T10" fmla="*/ 4 w 27"/>
                  <a:gd name="T11" fmla="*/ 4 h 26"/>
                  <a:gd name="T12" fmla="*/ 4 w 27"/>
                  <a:gd name="T13" fmla="*/ 4 h 26"/>
                  <a:gd name="T14" fmla="*/ 8 w 27"/>
                  <a:gd name="T15" fmla="*/ 0 h 26"/>
                  <a:gd name="T16" fmla="*/ 14 w 27"/>
                  <a:gd name="T17" fmla="*/ 0 h 26"/>
                  <a:gd name="T18" fmla="*/ 18 w 27"/>
                  <a:gd name="T19" fmla="*/ 0 h 26"/>
                  <a:gd name="T20" fmla="*/ 23 w 27"/>
                  <a:gd name="T21" fmla="*/ 2 h 26"/>
                  <a:gd name="T22" fmla="*/ 23 w 27"/>
                  <a:gd name="T23" fmla="*/ 2 h 26"/>
                  <a:gd name="T24" fmla="*/ 26 w 27"/>
                  <a:gd name="T25" fmla="*/ 8 h 26"/>
                  <a:gd name="T26" fmla="*/ 27 w 27"/>
                  <a:gd name="T27" fmla="*/ 12 h 26"/>
                  <a:gd name="T28" fmla="*/ 26 w 27"/>
                  <a:gd name="T29" fmla="*/ 17 h 26"/>
                  <a:gd name="T30" fmla="*/ 23 w 27"/>
                  <a:gd name="T31" fmla="*/ 21 h 26"/>
                  <a:gd name="T32" fmla="*/ 23 w 27"/>
                  <a:gd name="T33" fmla="*/ 21 h 26"/>
                  <a:gd name="T34" fmla="*/ 19 w 27"/>
                  <a:gd name="T35" fmla="*/ 26 h 26"/>
                  <a:gd name="T36" fmla="*/ 14 w 27"/>
                  <a:gd name="T37" fmla="*/ 26 h 26"/>
                  <a:gd name="T38" fmla="*/ 8 w 27"/>
                  <a:gd name="T39" fmla="*/ 26 h 26"/>
                  <a:gd name="T40" fmla="*/ 4 w 27"/>
                  <a:gd name="T41" fmla="*/ 21 h 26"/>
                  <a:gd name="T42" fmla="*/ 4 w 27"/>
                  <a:gd name="T43"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26">
                    <a:moveTo>
                      <a:pt x="4" y="21"/>
                    </a:moveTo>
                    <a:lnTo>
                      <a:pt x="4" y="21"/>
                    </a:lnTo>
                    <a:lnTo>
                      <a:pt x="2" y="17"/>
                    </a:lnTo>
                    <a:lnTo>
                      <a:pt x="0" y="13"/>
                    </a:lnTo>
                    <a:lnTo>
                      <a:pt x="2" y="8"/>
                    </a:lnTo>
                    <a:lnTo>
                      <a:pt x="4" y="4"/>
                    </a:lnTo>
                    <a:lnTo>
                      <a:pt x="4" y="4"/>
                    </a:lnTo>
                    <a:lnTo>
                      <a:pt x="8" y="0"/>
                    </a:lnTo>
                    <a:lnTo>
                      <a:pt x="14" y="0"/>
                    </a:lnTo>
                    <a:lnTo>
                      <a:pt x="18" y="0"/>
                    </a:lnTo>
                    <a:lnTo>
                      <a:pt x="23" y="2"/>
                    </a:lnTo>
                    <a:lnTo>
                      <a:pt x="23" y="2"/>
                    </a:lnTo>
                    <a:lnTo>
                      <a:pt x="26" y="8"/>
                    </a:lnTo>
                    <a:lnTo>
                      <a:pt x="27" y="12"/>
                    </a:lnTo>
                    <a:lnTo>
                      <a:pt x="26" y="17"/>
                    </a:lnTo>
                    <a:lnTo>
                      <a:pt x="23" y="21"/>
                    </a:lnTo>
                    <a:lnTo>
                      <a:pt x="23" y="21"/>
                    </a:lnTo>
                    <a:lnTo>
                      <a:pt x="19" y="26"/>
                    </a:lnTo>
                    <a:lnTo>
                      <a:pt x="14" y="26"/>
                    </a:lnTo>
                    <a:lnTo>
                      <a:pt x="8" y="26"/>
                    </a:lnTo>
                    <a:lnTo>
                      <a:pt x="4" y="21"/>
                    </a:lnTo>
                    <a:lnTo>
                      <a:pt x="4"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ja-JP" altLang="en-US" sz="1579"/>
              </a:p>
            </p:txBody>
          </p:sp>
          <p:sp>
            <p:nvSpPr>
              <p:cNvPr id="34" name="Freeform 678">
                <a:extLst>
                  <a:ext uri="{FF2B5EF4-FFF2-40B4-BE49-F238E27FC236}">
                    <a16:creationId xmlns:a16="http://schemas.microsoft.com/office/drawing/2014/main" id="{EE2BA6F9-D060-1F46-ACED-1C387E267B9F}"/>
                  </a:ext>
                </a:extLst>
              </p:cNvPr>
              <p:cNvSpPr>
                <a:spLocks/>
              </p:cNvSpPr>
              <p:nvPr/>
            </p:nvSpPr>
            <p:spPr bwMode="auto">
              <a:xfrm>
                <a:off x="-725288" y="2625242"/>
                <a:ext cx="117475" cy="160338"/>
              </a:xfrm>
              <a:custGeom>
                <a:avLst/>
                <a:gdLst>
                  <a:gd name="T0" fmla="*/ 33 w 74"/>
                  <a:gd name="T1" fmla="*/ 101 h 101"/>
                  <a:gd name="T2" fmla="*/ 0 w 74"/>
                  <a:gd name="T3" fmla="*/ 86 h 101"/>
                  <a:gd name="T4" fmla="*/ 33 w 74"/>
                  <a:gd name="T5" fmla="*/ 0 h 101"/>
                  <a:gd name="T6" fmla="*/ 74 w 74"/>
                  <a:gd name="T7" fmla="*/ 19 h 101"/>
                  <a:gd name="T8" fmla="*/ 33 w 74"/>
                  <a:gd name="T9" fmla="*/ 101 h 101"/>
                </a:gdLst>
                <a:ahLst/>
                <a:cxnLst>
                  <a:cxn ang="0">
                    <a:pos x="T0" y="T1"/>
                  </a:cxn>
                  <a:cxn ang="0">
                    <a:pos x="T2" y="T3"/>
                  </a:cxn>
                  <a:cxn ang="0">
                    <a:pos x="T4" y="T5"/>
                  </a:cxn>
                  <a:cxn ang="0">
                    <a:pos x="T6" y="T7"/>
                  </a:cxn>
                  <a:cxn ang="0">
                    <a:pos x="T8" y="T9"/>
                  </a:cxn>
                </a:cxnLst>
                <a:rect l="0" t="0" r="r" b="b"/>
                <a:pathLst>
                  <a:path w="74" h="101">
                    <a:moveTo>
                      <a:pt x="33" y="101"/>
                    </a:moveTo>
                    <a:lnTo>
                      <a:pt x="0" y="86"/>
                    </a:lnTo>
                    <a:lnTo>
                      <a:pt x="33" y="0"/>
                    </a:lnTo>
                    <a:lnTo>
                      <a:pt x="74" y="19"/>
                    </a:lnTo>
                    <a:lnTo>
                      <a:pt x="33"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ja-JP" altLang="en-US" sz="1579"/>
              </a:p>
            </p:txBody>
          </p:sp>
          <p:sp>
            <p:nvSpPr>
              <p:cNvPr id="38" name="Freeform 679">
                <a:extLst>
                  <a:ext uri="{FF2B5EF4-FFF2-40B4-BE49-F238E27FC236}">
                    <a16:creationId xmlns:a16="http://schemas.microsoft.com/office/drawing/2014/main" id="{43BB7226-CC15-A84F-8A06-CAB798078C3E}"/>
                  </a:ext>
                </a:extLst>
              </p:cNvPr>
              <p:cNvSpPr>
                <a:spLocks/>
              </p:cNvSpPr>
              <p:nvPr/>
            </p:nvSpPr>
            <p:spPr bwMode="auto">
              <a:xfrm>
                <a:off x="-815775" y="2655404"/>
                <a:ext cx="138113" cy="138113"/>
              </a:xfrm>
              <a:custGeom>
                <a:avLst/>
                <a:gdLst>
                  <a:gd name="T0" fmla="*/ 0 w 87"/>
                  <a:gd name="T1" fmla="*/ 19 h 87"/>
                  <a:gd name="T2" fmla="*/ 19 w 87"/>
                  <a:gd name="T3" fmla="*/ 0 h 87"/>
                  <a:gd name="T4" fmla="*/ 87 w 87"/>
                  <a:gd name="T5" fmla="*/ 62 h 87"/>
                  <a:gd name="T6" fmla="*/ 62 w 87"/>
                  <a:gd name="T7" fmla="*/ 87 h 87"/>
                  <a:gd name="T8" fmla="*/ 0 w 87"/>
                  <a:gd name="T9" fmla="*/ 19 h 87"/>
                </a:gdLst>
                <a:ahLst/>
                <a:cxnLst>
                  <a:cxn ang="0">
                    <a:pos x="T0" y="T1"/>
                  </a:cxn>
                  <a:cxn ang="0">
                    <a:pos x="T2" y="T3"/>
                  </a:cxn>
                  <a:cxn ang="0">
                    <a:pos x="T4" y="T5"/>
                  </a:cxn>
                  <a:cxn ang="0">
                    <a:pos x="T6" y="T7"/>
                  </a:cxn>
                  <a:cxn ang="0">
                    <a:pos x="T8" y="T9"/>
                  </a:cxn>
                </a:cxnLst>
                <a:rect l="0" t="0" r="r" b="b"/>
                <a:pathLst>
                  <a:path w="87" h="87">
                    <a:moveTo>
                      <a:pt x="0" y="19"/>
                    </a:moveTo>
                    <a:lnTo>
                      <a:pt x="19" y="0"/>
                    </a:lnTo>
                    <a:lnTo>
                      <a:pt x="87" y="62"/>
                    </a:lnTo>
                    <a:lnTo>
                      <a:pt x="62" y="87"/>
                    </a:lnTo>
                    <a:lnTo>
                      <a:pt x="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ja-JP" altLang="en-US" sz="1579"/>
              </a:p>
            </p:txBody>
          </p:sp>
          <p:sp>
            <p:nvSpPr>
              <p:cNvPr id="39" name="Freeform 680">
                <a:extLst>
                  <a:ext uri="{FF2B5EF4-FFF2-40B4-BE49-F238E27FC236}">
                    <a16:creationId xmlns:a16="http://schemas.microsoft.com/office/drawing/2014/main" id="{5F0210C4-2C03-EC47-A3DC-102964F2E4AB}"/>
                  </a:ext>
                </a:extLst>
              </p:cNvPr>
              <p:cNvSpPr>
                <a:spLocks/>
              </p:cNvSpPr>
              <p:nvPr/>
            </p:nvSpPr>
            <p:spPr bwMode="auto">
              <a:xfrm>
                <a:off x="-677663" y="2604604"/>
                <a:ext cx="74613" cy="73025"/>
              </a:xfrm>
              <a:custGeom>
                <a:avLst/>
                <a:gdLst>
                  <a:gd name="T0" fmla="*/ 44 w 47"/>
                  <a:gd name="T1" fmla="*/ 32 h 46"/>
                  <a:gd name="T2" fmla="*/ 44 w 47"/>
                  <a:gd name="T3" fmla="*/ 32 h 46"/>
                  <a:gd name="T4" fmla="*/ 43 w 47"/>
                  <a:gd name="T5" fmla="*/ 36 h 46"/>
                  <a:gd name="T6" fmla="*/ 39 w 47"/>
                  <a:gd name="T7" fmla="*/ 39 h 46"/>
                  <a:gd name="T8" fmla="*/ 36 w 47"/>
                  <a:gd name="T9" fmla="*/ 42 h 46"/>
                  <a:gd name="T10" fmla="*/ 32 w 47"/>
                  <a:gd name="T11" fmla="*/ 45 h 46"/>
                  <a:gd name="T12" fmla="*/ 28 w 47"/>
                  <a:gd name="T13" fmla="*/ 45 h 46"/>
                  <a:gd name="T14" fmla="*/ 24 w 47"/>
                  <a:gd name="T15" fmla="*/ 46 h 46"/>
                  <a:gd name="T16" fmla="*/ 19 w 47"/>
                  <a:gd name="T17" fmla="*/ 45 h 46"/>
                  <a:gd name="T18" fmla="*/ 14 w 47"/>
                  <a:gd name="T19" fmla="*/ 43 h 46"/>
                  <a:gd name="T20" fmla="*/ 14 w 47"/>
                  <a:gd name="T21" fmla="*/ 43 h 46"/>
                  <a:gd name="T22" fmla="*/ 10 w 47"/>
                  <a:gd name="T23" fmla="*/ 42 h 46"/>
                  <a:gd name="T24" fmla="*/ 7 w 47"/>
                  <a:gd name="T25" fmla="*/ 39 h 46"/>
                  <a:gd name="T26" fmla="*/ 4 w 47"/>
                  <a:gd name="T27" fmla="*/ 35 h 46"/>
                  <a:gd name="T28" fmla="*/ 2 w 47"/>
                  <a:gd name="T29" fmla="*/ 31 h 46"/>
                  <a:gd name="T30" fmla="*/ 2 w 47"/>
                  <a:gd name="T31" fmla="*/ 27 h 46"/>
                  <a:gd name="T32" fmla="*/ 0 w 47"/>
                  <a:gd name="T33" fmla="*/ 23 h 46"/>
                  <a:gd name="T34" fmla="*/ 2 w 47"/>
                  <a:gd name="T35" fmla="*/ 19 h 46"/>
                  <a:gd name="T36" fmla="*/ 3 w 47"/>
                  <a:gd name="T37" fmla="*/ 13 h 46"/>
                  <a:gd name="T38" fmla="*/ 3 w 47"/>
                  <a:gd name="T39" fmla="*/ 13 h 46"/>
                  <a:gd name="T40" fmla="*/ 4 w 47"/>
                  <a:gd name="T41" fmla="*/ 11 h 46"/>
                  <a:gd name="T42" fmla="*/ 9 w 47"/>
                  <a:gd name="T43" fmla="*/ 7 h 46"/>
                  <a:gd name="T44" fmla="*/ 11 w 47"/>
                  <a:gd name="T45" fmla="*/ 4 h 46"/>
                  <a:gd name="T46" fmla="*/ 15 w 47"/>
                  <a:gd name="T47" fmla="*/ 2 h 46"/>
                  <a:gd name="T48" fmla="*/ 19 w 47"/>
                  <a:gd name="T49" fmla="*/ 1 h 46"/>
                  <a:gd name="T50" fmla="*/ 24 w 47"/>
                  <a:gd name="T51" fmla="*/ 0 h 46"/>
                  <a:gd name="T52" fmla="*/ 28 w 47"/>
                  <a:gd name="T53" fmla="*/ 1 h 46"/>
                  <a:gd name="T54" fmla="*/ 33 w 47"/>
                  <a:gd name="T55" fmla="*/ 2 h 46"/>
                  <a:gd name="T56" fmla="*/ 33 w 47"/>
                  <a:gd name="T57" fmla="*/ 2 h 46"/>
                  <a:gd name="T58" fmla="*/ 37 w 47"/>
                  <a:gd name="T59" fmla="*/ 5 h 46"/>
                  <a:gd name="T60" fmla="*/ 40 w 47"/>
                  <a:gd name="T61" fmla="*/ 8 h 46"/>
                  <a:gd name="T62" fmla="*/ 43 w 47"/>
                  <a:gd name="T63" fmla="*/ 11 h 46"/>
                  <a:gd name="T64" fmla="*/ 44 w 47"/>
                  <a:gd name="T65" fmla="*/ 15 h 46"/>
                  <a:gd name="T66" fmla="*/ 45 w 47"/>
                  <a:gd name="T67" fmla="*/ 19 h 46"/>
                  <a:gd name="T68" fmla="*/ 47 w 47"/>
                  <a:gd name="T69" fmla="*/ 23 h 46"/>
                  <a:gd name="T70" fmla="*/ 45 w 47"/>
                  <a:gd name="T71" fmla="*/ 28 h 46"/>
                  <a:gd name="T72" fmla="*/ 44 w 47"/>
                  <a:gd name="T73" fmla="*/ 32 h 46"/>
                  <a:gd name="T74" fmla="*/ 44 w 47"/>
                  <a:gd name="T75" fmla="*/ 3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6">
                    <a:moveTo>
                      <a:pt x="44" y="32"/>
                    </a:moveTo>
                    <a:lnTo>
                      <a:pt x="44" y="32"/>
                    </a:lnTo>
                    <a:lnTo>
                      <a:pt x="43" y="36"/>
                    </a:lnTo>
                    <a:lnTo>
                      <a:pt x="39" y="39"/>
                    </a:lnTo>
                    <a:lnTo>
                      <a:pt x="36" y="42"/>
                    </a:lnTo>
                    <a:lnTo>
                      <a:pt x="32" y="45"/>
                    </a:lnTo>
                    <a:lnTo>
                      <a:pt x="28" y="45"/>
                    </a:lnTo>
                    <a:lnTo>
                      <a:pt x="24" y="46"/>
                    </a:lnTo>
                    <a:lnTo>
                      <a:pt x="19" y="45"/>
                    </a:lnTo>
                    <a:lnTo>
                      <a:pt x="14" y="43"/>
                    </a:lnTo>
                    <a:lnTo>
                      <a:pt x="14" y="43"/>
                    </a:lnTo>
                    <a:lnTo>
                      <a:pt x="10" y="42"/>
                    </a:lnTo>
                    <a:lnTo>
                      <a:pt x="7" y="39"/>
                    </a:lnTo>
                    <a:lnTo>
                      <a:pt x="4" y="35"/>
                    </a:lnTo>
                    <a:lnTo>
                      <a:pt x="2" y="31"/>
                    </a:lnTo>
                    <a:lnTo>
                      <a:pt x="2" y="27"/>
                    </a:lnTo>
                    <a:lnTo>
                      <a:pt x="0" y="23"/>
                    </a:lnTo>
                    <a:lnTo>
                      <a:pt x="2" y="19"/>
                    </a:lnTo>
                    <a:lnTo>
                      <a:pt x="3" y="13"/>
                    </a:lnTo>
                    <a:lnTo>
                      <a:pt x="3" y="13"/>
                    </a:lnTo>
                    <a:lnTo>
                      <a:pt x="4" y="11"/>
                    </a:lnTo>
                    <a:lnTo>
                      <a:pt x="9" y="7"/>
                    </a:lnTo>
                    <a:lnTo>
                      <a:pt x="11" y="4"/>
                    </a:lnTo>
                    <a:lnTo>
                      <a:pt x="15" y="2"/>
                    </a:lnTo>
                    <a:lnTo>
                      <a:pt x="19" y="1"/>
                    </a:lnTo>
                    <a:lnTo>
                      <a:pt x="24" y="0"/>
                    </a:lnTo>
                    <a:lnTo>
                      <a:pt x="28" y="1"/>
                    </a:lnTo>
                    <a:lnTo>
                      <a:pt x="33" y="2"/>
                    </a:lnTo>
                    <a:lnTo>
                      <a:pt x="33" y="2"/>
                    </a:lnTo>
                    <a:lnTo>
                      <a:pt x="37" y="5"/>
                    </a:lnTo>
                    <a:lnTo>
                      <a:pt x="40" y="8"/>
                    </a:lnTo>
                    <a:lnTo>
                      <a:pt x="43" y="11"/>
                    </a:lnTo>
                    <a:lnTo>
                      <a:pt x="44" y="15"/>
                    </a:lnTo>
                    <a:lnTo>
                      <a:pt x="45" y="19"/>
                    </a:lnTo>
                    <a:lnTo>
                      <a:pt x="47" y="23"/>
                    </a:lnTo>
                    <a:lnTo>
                      <a:pt x="45" y="28"/>
                    </a:lnTo>
                    <a:lnTo>
                      <a:pt x="44" y="32"/>
                    </a:lnTo>
                    <a:lnTo>
                      <a:pt x="4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ja-JP" altLang="en-US" sz="1579"/>
              </a:p>
            </p:txBody>
          </p:sp>
          <p:sp>
            <p:nvSpPr>
              <p:cNvPr id="40" name="Freeform 683">
                <a:extLst>
                  <a:ext uri="{FF2B5EF4-FFF2-40B4-BE49-F238E27FC236}">
                    <a16:creationId xmlns:a16="http://schemas.microsoft.com/office/drawing/2014/main" id="{2174CEC9-E3BC-5B4E-BABC-9BB949388B57}"/>
                  </a:ext>
                </a:extLst>
              </p:cNvPr>
              <p:cNvSpPr>
                <a:spLocks/>
              </p:cNvSpPr>
              <p:nvPr/>
            </p:nvSpPr>
            <p:spPr bwMode="auto">
              <a:xfrm>
                <a:off x="-434775" y="2634769"/>
                <a:ext cx="96964" cy="219531"/>
              </a:xfrm>
              <a:custGeom>
                <a:avLst/>
                <a:gdLst>
                  <a:gd name="T0" fmla="*/ 23 w 58"/>
                  <a:gd name="T1" fmla="*/ 96 h 96"/>
                  <a:gd name="T2" fmla="*/ 58 w 58"/>
                  <a:gd name="T3" fmla="*/ 88 h 96"/>
                  <a:gd name="T4" fmla="*/ 43 w 58"/>
                  <a:gd name="T5" fmla="*/ 0 h 96"/>
                  <a:gd name="T6" fmla="*/ 0 w 58"/>
                  <a:gd name="T7" fmla="*/ 9 h 96"/>
                  <a:gd name="T8" fmla="*/ 23 w 58"/>
                  <a:gd name="T9" fmla="*/ 96 h 96"/>
                  <a:gd name="connsiteX0" fmla="*/ 3966 w 10722"/>
                  <a:gd name="connsiteY0" fmla="*/ 10000 h 11640"/>
                  <a:gd name="connsiteX1" fmla="*/ 10722 w 10722"/>
                  <a:gd name="connsiteY1" fmla="*/ 11640 h 11640"/>
                  <a:gd name="connsiteX2" fmla="*/ 7414 w 10722"/>
                  <a:gd name="connsiteY2" fmla="*/ 0 h 11640"/>
                  <a:gd name="connsiteX3" fmla="*/ 0 w 10722"/>
                  <a:gd name="connsiteY3" fmla="*/ 938 h 11640"/>
                  <a:gd name="connsiteX4" fmla="*/ 3966 w 10722"/>
                  <a:gd name="connsiteY4" fmla="*/ 10000 h 11640"/>
                  <a:gd name="connsiteX0" fmla="*/ 3966 w 10722"/>
                  <a:gd name="connsiteY0" fmla="*/ 10000 h 14405"/>
                  <a:gd name="connsiteX1" fmla="*/ 5492 w 10722"/>
                  <a:gd name="connsiteY1" fmla="*/ 14405 h 14405"/>
                  <a:gd name="connsiteX2" fmla="*/ 10722 w 10722"/>
                  <a:gd name="connsiteY2" fmla="*/ 11640 h 14405"/>
                  <a:gd name="connsiteX3" fmla="*/ 7414 w 10722"/>
                  <a:gd name="connsiteY3" fmla="*/ 0 h 14405"/>
                  <a:gd name="connsiteX4" fmla="*/ 0 w 10722"/>
                  <a:gd name="connsiteY4" fmla="*/ 938 h 14405"/>
                  <a:gd name="connsiteX5" fmla="*/ 3966 w 10722"/>
                  <a:gd name="connsiteY5" fmla="*/ 10000 h 14405"/>
                  <a:gd name="connsiteX0" fmla="*/ 3966 w 10531"/>
                  <a:gd name="connsiteY0" fmla="*/ 10000 h 14405"/>
                  <a:gd name="connsiteX1" fmla="*/ 5492 w 10531"/>
                  <a:gd name="connsiteY1" fmla="*/ 14405 h 14405"/>
                  <a:gd name="connsiteX2" fmla="*/ 10531 w 10531"/>
                  <a:gd name="connsiteY2" fmla="*/ 11247 h 14405"/>
                  <a:gd name="connsiteX3" fmla="*/ 7414 w 10531"/>
                  <a:gd name="connsiteY3" fmla="*/ 0 h 14405"/>
                  <a:gd name="connsiteX4" fmla="*/ 0 w 10531"/>
                  <a:gd name="connsiteY4" fmla="*/ 938 h 14405"/>
                  <a:gd name="connsiteX5" fmla="*/ 3966 w 10531"/>
                  <a:gd name="connsiteY5" fmla="*/ 10000 h 14405"/>
                  <a:gd name="connsiteX0" fmla="*/ 3966 w 10531"/>
                  <a:gd name="connsiteY0" fmla="*/ 10000 h 14405"/>
                  <a:gd name="connsiteX1" fmla="*/ 5492 w 10531"/>
                  <a:gd name="connsiteY1" fmla="*/ 14405 h 14405"/>
                  <a:gd name="connsiteX2" fmla="*/ 10531 w 10531"/>
                  <a:gd name="connsiteY2" fmla="*/ 11247 h 14405"/>
                  <a:gd name="connsiteX3" fmla="*/ 7414 w 10531"/>
                  <a:gd name="connsiteY3" fmla="*/ 0 h 14405"/>
                  <a:gd name="connsiteX4" fmla="*/ 0 w 10531"/>
                  <a:gd name="connsiteY4" fmla="*/ 938 h 14405"/>
                  <a:gd name="connsiteX5" fmla="*/ 3966 w 10531"/>
                  <a:gd name="connsiteY5" fmla="*/ 10000 h 14405"/>
                  <a:gd name="connsiteX0" fmla="*/ 3966 w 10531"/>
                  <a:gd name="connsiteY0" fmla="*/ 10000 h 14405"/>
                  <a:gd name="connsiteX1" fmla="*/ 5492 w 10531"/>
                  <a:gd name="connsiteY1" fmla="*/ 14405 h 14405"/>
                  <a:gd name="connsiteX2" fmla="*/ 10531 w 10531"/>
                  <a:gd name="connsiteY2" fmla="*/ 11247 h 14405"/>
                  <a:gd name="connsiteX3" fmla="*/ 7414 w 10531"/>
                  <a:gd name="connsiteY3" fmla="*/ 0 h 14405"/>
                  <a:gd name="connsiteX4" fmla="*/ 0 w 10531"/>
                  <a:gd name="connsiteY4" fmla="*/ 938 h 14405"/>
                  <a:gd name="connsiteX5" fmla="*/ 3966 w 10531"/>
                  <a:gd name="connsiteY5" fmla="*/ 10000 h 1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31" h="14405">
                    <a:moveTo>
                      <a:pt x="3966" y="10000"/>
                    </a:moveTo>
                    <a:cubicBezTo>
                      <a:pt x="4114" y="10014"/>
                      <a:pt x="5344" y="14391"/>
                      <a:pt x="5492" y="14405"/>
                    </a:cubicBezTo>
                    <a:cubicBezTo>
                      <a:pt x="7861" y="13190"/>
                      <a:pt x="8621" y="12693"/>
                      <a:pt x="10531" y="11247"/>
                    </a:cubicBezTo>
                    <a:lnTo>
                      <a:pt x="7414" y="0"/>
                    </a:lnTo>
                    <a:lnTo>
                      <a:pt x="0" y="938"/>
                    </a:lnTo>
                    <a:lnTo>
                      <a:pt x="3966" y="100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ja-JP" altLang="en-US" sz="1579"/>
              </a:p>
            </p:txBody>
          </p:sp>
          <p:sp>
            <p:nvSpPr>
              <p:cNvPr id="41" name="Freeform 685">
                <a:extLst>
                  <a:ext uri="{FF2B5EF4-FFF2-40B4-BE49-F238E27FC236}">
                    <a16:creationId xmlns:a16="http://schemas.microsoft.com/office/drawing/2014/main" id="{A031797A-F5ED-FF40-B8E0-4AE6DE2BCFB7}"/>
                  </a:ext>
                </a:extLst>
              </p:cNvPr>
              <p:cNvSpPr>
                <a:spLocks/>
              </p:cNvSpPr>
              <p:nvPr/>
            </p:nvSpPr>
            <p:spPr bwMode="auto">
              <a:xfrm>
                <a:off x="-437950" y="2604604"/>
                <a:ext cx="74613" cy="73025"/>
              </a:xfrm>
              <a:custGeom>
                <a:avLst/>
                <a:gdLst>
                  <a:gd name="T0" fmla="*/ 2 w 47"/>
                  <a:gd name="T1" fmla="*/ 28 h 46"/>
                  <a:gd name="T2" fmla="*/ 2 w 47"/>
                  <a:gd name="T3" fmla="*/ 28 h 46"/>
                  <a:gd name="T4" fmla="*/ 3 w 47"/>
                  <a:gd name="T5" fmla="*/ 32 h 46"/>
                  <a:gd name="T6" fmla="*/ 5 w 47"/>
                  <a:gd name="T7" fmla="*/ 36 h 46"/>
                  <a:gd name="T8" fmla="*/ 7 w 47"/>
                  <a:gd name="T9" fmla="*/ 39 h 46"/>
                  <a:gd name="T10" fmla="*/ 11 w 47"/>
                  <a:gd name="T11" fmla="*/ 42 h 46"/>
                  <a:gd name="T12" fmla="*/ 15 w 47"/>
                  <a:gd name="T13" fmla="*/ 45 h 46"/>
                  <a:gd name="T14" fmla="*/ 19 w 47"/>
                  <a:gd name="T15" fmla="*/ 45 h 46"/>
                  <a:gd name="T16" fmla="*/ 24 w 47"/>
                  <a:gd name="T17" fmla="*/ 46 h 46"/>
                  <a:gd name="T18" fmla="*/ 29 w 47"/>
                  <a:gd name="T19" fmla="*/ 45 h 46"/>
                  <a:gd name="T20" fmla="*/ 29 w 47"/>
                  <a:gd name="T21" fmla="*/ 45 h 46"/>
                  <a:gd name="T22" fmla="*/ 33 w 47"/>
                  <a:gd name="T23" fmla="*/ 43 h 46"/>
                  <a:gd name="T24" fmla="*/ 37 w 47"/>
                  <a:gd name="T25" fmla="*/ 42 h 46"/>
                  <a:gd name="T26" fmla="*/ 40 w 47"/>
                  <a:gd name="T27" fmla="*/ 39 h 46"/>
                  <a:gd name="T28" fmla="*/ 43 w 47"/>
                  <a:gd name="T29" fmla="*/ 35 h 46"/>
                  <a:gd name="T30" fmla="*/ 44 w 47"/>
                  <a:gd name="T31" fmla="*/ 31 h 46"/>
                  <a:gd name="T32" fmla="*/ 45 w 47"/>
                  <a:gd name="T33" fmla="*/ 27 h 46"/>
                  <a:gd name="T34" fmla="*/ 47 w 47"/>
                  <a:gd name="T35" fmla="*/ 23 h 46"/>
                  <a:gd name="T36" fmla="*/ 45 w 47"/>
                  <a:gd name="T37" fmla="*/ 19 h 46"/>
                  <a:gd name="T38" fmla="*/ 45 w 47"/>
                  <a:gd name="T39" fmla="*/ 19 h 46"/>
                  <a:gd name="T40" fmla="*/ 44 w 47"/>
                  <a:gd name="T41" fmla="*/ 13 h 46"/>
                  <a:gd name="T42" fmla="*/ 43 w 47"/>
                  <a:gd name="T43" fmla="*/ 11 h 46"/>
                  <a:gd name="T44" fmla="*/ 39 w 47"/>
                  <a:gd name="T45" fmla="*/ 7 h 46"/>
                  <a:gd name="T46" fmla="*/ 36 w 47"/>
                  <a:gd name="T47" fmla="*/ 4 h 46"/>
                  <a:gd name="T48" fmla="*/ 32 w 47"/>
                  <a:gd name="T49" fmla="*/ 2 h 46"/>
                  <a:gd name="T50" fmla="*/ 28 w 47"/>
                  <a:gd name="T51" fmla="*/ 1 h 46"/>
                  <a:gd name="T52" fmla="*/ 24 w 47"/>
                  <a:gd name="T53" fmla="*/ 0 h 46"/>
                  <a:gd name="T54" fmla="*/ 18 w 47"/>
                  <a:gd name="T55" fmla="*/ 1 h 46"/>
                  <a:gd name="T56" fmla="*/ 18 w 47"/>
                  <a:gd name="T57" fmla="*/ 1 h 46"/>
                  <a:gd name="T58" fmla="*/ 14 w 47"/>
                  <a:gd name="T59" fmla="*/ 2 h 46"/>
                  <a:gd name="T60" fmla="*/ 10 w 47"/>
                  <a:gd name="T61" fmla="*/ 5 h 46"/>
                  <a:gd name="T62" fmla="*/ 7 w 47"/>
                  <a:gd name="T63" fmla="*/ 8 h 46"/>
                  <a:gd name="T64" fmla="*/ 5 w 47"/>
                  <a:gd name="T65" fmla="*/ 11 h 46"/>
                  <a:gd name="T66" fmla="*/ 2 w 47"/>
                  <a:gd name="T67" fmla="*/ 15 h 46"/>
                  <a:gd name="T68" fmla="*/ 2 w 47"/>
                  <a:gd name="T69" fmla="*/ 19 h 46"/>
                  <a:gd name="T70" fmla="*/ 0 w 47"/>
                  <a:gd name="T71" fmla="*/ 23 h 46"/>
                  <a:gd name="T72" fmla="*/ 2 w 47"/>
                  <a:gd name="T73" fmla="*/ 28 h 46"/>
                  <a:gd name="T74" fmla="*/ 2 w 47"/>
                  <a:gd name="T75"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6">
                    <a:moveTo>
                      <a:pt x="2" y="28"/>
                    </a:moveTo>
                    <a:lnTo>
                      <a:pt x="2" y="28"/>
                    </a:lnTo>
                    <a:lnTo>
                      <a:pt x="3" y="32"/>
                    </a:lnTo>
                    <a:lnTo>
                      <a:pt x="5" y="36"/>
                    </a:lnTo>
                    <a:lnTo>
                      <a:pt x="7" y="39"/>
                    </a:lnTo>
                    <a:lnTo>
                      <a:pt x="11" y="42"/>
                    </a:lnTo>
                    <a:lnTo>
                      <a:pt x="15" y="45"/>
                    </a:lnTo>
                    <a:lnTo>
                      <a:pt x="19" y="45"/>
                    </a:lnTo>
                    <a:lnTo>
                      <a:pt x="24" y="46"/>
                    </a:lnTo>
                    <a:lnTo>
                      <a:pt x="29" y="45"/>
                    </a:lnTo>
                    <a:lnTo>
                      <a:pt x="29" y="45"/>
                    </a:lnTo>
                    <a:lnTo>
                      <a:pt x="33" y="43"/>
                    </a:lnTo>
                    <a:lnTo>
                      <a:pt x="37" y="42"/>
                    </a:lnTo>
                    <a:lnTo>
                      <a:pt x="40" y="39"/>
                    </a:lnTo>
                    <a:lnTo>
                      <a:pt x="43" y="35"/>
                    </a:lnTo>
                    <a:lnTo>
                      <a:pt x="44" y="31"/>
                    </a:lnTo>
                    <a:lnTo>
                      <a:pt x="45" y="27"/>
                    </a:lnTo>
                    <a:lnTo>
                      <a:pt x="47" y="23"/>
                    </a:lnTo>
                    <a:lnTo>
                      <a:pt x="45" y="19"/>
                    </a:lnTo>
                    <a:lnTo>
                      <a:pt x="45" y="19"/>
                    </a:lnTo>
                    <a:lnTo>
                      <a:pt x="44" y="13"/>
                    </a:lnTo>
                    <a:lnTo>
                      <a:pt x="43" y="11"/>
                    </a:lnTo>
                    <a:lnTo>
                      <a:pt x="39" y="7"/>
                    </a:lnTo>
                    <a:lnTo>
                      <a:pt x="36" y="4"/>
                    </a:lnTo>
                    <a:lnTo>
                      <a:pt x="32" y="2"/>
                    </a:lnTo>
                    <a:lnTo>
                      <a:pt x="28" y="1"/>
                    </a:lnTo>
                    <a:lnTo>
                      <a:pt x="24" y="0"/>
                    </a:lnTo>
                    <a:lnTo>
                      <a:pt x="18" y="1"/>
                    </a:lnTo>
                    <a:lnTo>
                      <a:pt x="18" y="1"/>
                    </a:lnTo>
                    <a:lnTo>
                      <a:pt x="14" y="2"/>
                    </a:lnTo>
                    <a:lnTo>
                      <a:pt x="10" y="5"/>
                    </a:lnTo>
                    <a:lnTo>
                      <a:pt x="7" y="8"/>
                    </a:lnTo>
                    <a:lnTo>
                      <a:pt x="5" y="11"/>
                    </a:lnTo>
                    <a:lnTo>
                      <a:pt x="2" y="15"/>
                    </a:lnTo>
                    <a:lnTo>
                      <a:pt x="2" y="19"/>
                    </a:lnTo>
                    <a:lnTo>
                      <a:pt x="0" y="23"/>
                    </a:lnTo>
                    <a:lnTo>
                      <a:pt x="2" y="28"/>
                    </a:lnTo>
                    <a:lnTo>
                      <a:pt x="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ja-JP" altLang="en-US" sz="1579"/>
              </a:p>
            </p:txBody>
          </p:sp>
          <p:sp>
            <p:nvSpPr>
              <p:cNvPr id="42" name="Freeform 726">
                <a:extLst>
                  <a:ext uri="{FF2B5EF4-FFF2-40B4-BE49-F238E27FC236}">
                    <a16:creationId xmlns:a16="http://schemas.microsoft.com/office/drawing/2014/main" id="{6C433ADF-B247-5048-AA62-EAB0FC358FE0}"/>
                  </a:ext>
                </a:extLst>
              </p:cNvPr>
              <p:cNvSpPr>
                <a:spLocks/>
              </p:cNvSpPr>
              <p:nvPr/>
            </p:nvSpPr>
            <p:spPr bwMode="auto">
              <a:xfrm>
                <a:off x="-726875" y="2744304"/>
                <a:ext cx="55563" cy="57150"/>
              </a:xfrm>
              <a:custGeom>
                <a:avLst/>
                <a:gdLst>
                  <a:gd name="T0" fmla="*/ 6 w 35"/>
                  <a:gd name="T1" fmla="*/ 31 h 36"/>
                  <a:gd name="T2" fmla="*/ 6 w 35"/>
                  <a:gd name="T3" fmla="*/ 31 h 36"/>
                  <a:gd name="T4" fmla="*/ 1 w 35"/>
                  <a:gd name="T5" fmla="*/ 25 h 36"/>
                  <a:gd name="T6" fmla="*/ 0 w 35"/>
                  <a:gd name="T7" fmla="*/ 18 h 36"/>
                  <a:gd name="T8" fmla="*/ 1 w 35"/>
                  <a:gd name="T9" fmla="*/ 11 h 36"/>
                  <a:gd name="T10" fmla="*/ 6 w 35"/>
                  <a:gd name="T11" fmla="*/ 6 h 36"/>
                  <a:gd name="T12" fmla="*/ 6 w 35"/>
                  <a:gd name="T13" fmla="*/ 6 h 36"/>
                  <a:gd name="T14" fmla="*/ 11 w 35"/>
                  <a:gd name="T15" fmla="*/ 2 h 36"/>
                  <a:gd name="T16" fmla="*/ 18 w 35"/>
                  <a:gd name="T17" fmla="*/ 0 h 36"/>
                  <a:gd name="T18" fmla="*/ 25 w 35"/>
                  <a:gd name="T19" fmla="*/ 2 h 36"/>
                  <a:gd name="T20" fmla="*/ 31 w 35"/>
                  <a:gd name="T21" fmla="*/ 6 h 36"/>
                  <a:gd name="T22" fmla="*/ 31 w 35"/>
                  <a:gd name="T23" fmla="*/ 6 h 36"/>
                  <a:gd name="T24" fmla="*/ 34 w 35"/>
                  <a:gd name="T25" fmla="*/ 11 h 36"/>
                  <a:gd name="T26" fmla="*/ 35 w 35"/>
                  <a:gd name="T27" fmla="*/ 18 h 36"/>
                  <a:gd name="T28" fmla="*/ 35 w 35"/>
                  <a:gd name="T29" fmla="*/ 25 h 36"/>
                  <a:gd name="T30" fmla="*/ 31 w 35"/>
                  <a:gd name="T31" fmla="*/ 30 h 36"/>
                  <a:gd name="T32" fmla="*/ 31 w 35"/>
                  <a:gd name="T33" fmla="*/ 30 h 36"/>
                  <a:gd name="T34" fmla="*/ 25 w 35"/>
                  <a:gd name="T35" fmla="*/ 34 h 36"/>
                  <a:gd name="T36" fmla="*/ 18 w 35"/>
                  <a:gd name="T37" fmla="*/ 36 h 36"/>
                  <a:gd name="T38" fmla="*/ 11 w 35"/>
                  <a:gd name="T39" fmla="*/ 34 h 36"/>
                  <a:gd name="T40" fmla="*/ 6 w 35"/>
                  <a:gd name="T41" fmla="*/ 31 h 36"/>
                  <a:gd name="T42" fmla="*/ 6 w 35"/>
                  <a:gd name="T43"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36">
                    <a:moveTo>
                      <a:pt x="6" y="31"/>
                    </a:moveTo>
                    <a:lnTo>
                      <a:pt x="6" y="31"/>
                    </a:lnTo>
                    <a:lnTo>
                      <a:pt x="1" y="25"/>
                    </a:lnTo>
                    <a:lnTo>
                      <a:pt x="0" y="18"/>
                    </a:lnTo>
                    <a:lnTo>
                      <a:pt x="1" y="11"/>
                    </a:lnTo>
                    <a:lnTo>
                      <a:pt x="6" y="6"/>
                    </a:lnTo>
                    <a:lnTo>
                      <a:pt x="6" y="6"/>
                    </a:lnTo>
                    <a:lnTo>
                      <a:pt x="11" y="2"/>
                    </a:lnTo>
                    <a:lnTo>
                      <a:pt x="18" y="0"/>
                    </a:lnTo>
                    <a:lnTo>
                      <a:pt x="25" y="2"/>
                    </a:lnTo>
                    <a:lnTo>
                      <a:pt x="31" y="6"/>
                    </a:lnTo>
                    <a:lnTo>
                      <a:pt x="31" y="6"/>
                    </a:lnTo>
                    <a:lnTo>
                      <a:pt x="34" y="11"/>
                    </a:lnTo>
                    <a:lnTo>
                      <a:pt x="35" y="18"/>
                    </a:lnTo>
                    <a:lnTo>
                      <a:pt x="35" y="25"/>
                    </a:lnTo>
                    <a:lnTo>
                      <a:pt x="31" y="30"/>
                    </a:lnTo>
                    <a:lnTo>
                      <a:pt x="31" y="30"/>
                    </a:lnTo>
                    <a:lnTo>
                      <a:pt x="25" y="34"/>
                    </a:lnTo>
                    <a:lnTo>
                      <a:pt x="18" y="36"/>
                    </a:lnTo>
                    <a:lnTo>
                      <a:pt x="11" y="34"/>
                    </a:lnTo>
                    <a:lnTo>
                      <a:pt x="6" y="31"/>
                    </a:lnTo>
                    <a:lnTo>
                      <a:pt x="6"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ja-JP" altLang="en-US" sz="1579"/>
              </a:p>
            </p:txBody>
          </p:sp>
          <p:sp>
            <p:nvSpPr>
              <p:cNvPr id="43" name="Freeform 1140">
                <a:extLst>
                  <a:ext uri="{FF2B5EF4-FFF2-40B4-BE49-F238E27FC236}">
                    <a16:creationId xmlns:a16="http://schemas.microsoft.com/office/drawing/2014/main" id="{481678D8-3286-C043-A58B-0D1A21612390}"/>
                  </a:ext>
                </a:extLst>
              </p:cNvPr>
              <p:cNvSpPr>
                <a:spLocks/>
              </p:cNvSpPr>
              <p:nvPr/>
            </p:nvSpPr>
            <p:spPr bwMode="auto">
              <a:xfrm>
                <a:off x="-612576" y="2398229"/>
                <a:ext cx="184150" cy="184150"/>
              </a:xfrm>
              <a:custGeom>
                <a:avLst/>
                <a:gdLst>
                  <a:gd name="T0" fmla="*/ 116 w 116"/>
                  <a:gd name="T1" fmla="*/ 59 h 116"/>
                  <a:gd name="T2" fmla="*/ 116 w 116"/>
                  <a:gd name="T3" fmla="*/ 59 h 116"/>
                  <a:gd name="T4" fmla="*/ 115 w 116"/>
                  <a:gd name="T5" fmla="*/ 70 h 116"/>
                  <a:gd name="T6" fmla="*/ 112 w 116"/>
                  <a:gd name="T7" fmla="*/ 81 h 116"/>
                  <a:gd name="T8" fmla="*/ 106 w 116"/>
                  <a:gd name="T9" fmla="*/ 92 h 116"/>
                  <a:gd name="T10" fmla="*/ 100 w 116"/>
                  <a:gd name="T11" fmla="*/ 100 h 116"/>
                  <a:gd name="T12" fmla="*/ 90 w 116"/>
                  <a:gd name="T13" fmla="*/ 107 h 116"/>
                  <a:gd name="T14" fmla="*/ 80 w 116"/>
                  <a:gd name="T15" fmla="*/ 112 h 116"/>
                  <a:gd name="T16" fmla="*/ 70 w 116"/>
                  <a:gd name="T17" fmla="*/ 115 h 116"/>
                  <a:gd name="T18" fmla="*/ 57 w 116"/>
                  <a:gd name="T19" fmla="*/ 116 h 116"/>
                  <a:gd name="T20" fmla="*/ 57 w 116"/>
                  <a:gd name="T21" fmla="*/ 116 h 116"/>
                  <a:gd name="T22" fmla="*/ 46 w 116"/>
                  <a:gd name="T23" fmla="*/ 115 h 116"/>
                  <a:gd name="T24" fmla="*/ 36 w 116"/>
                  <a:gd name="T25" fmla="*/ 112 h 116"/>
                  <a:gd name="T26" fmla="*/ 26 w 116"/>
                  <a:gd name="T27" fmla="*/ 107 h 116"/>
                  <a:gd name="T28" fmla="*/ 17 w 116"/>
                  <a:gd name="T29" fmla="*/ 100 h 116"/>
                  <a:gd name="T30" fmla="*/ 10 w 116"/>
                  <a:gd name="T31" fmla="*/ 92 h 116"/>
                  <a:gd name="T32" fmla="*/ 4 w 116"/>
                  <a:gd name="T33" fmla="*/ 81 h 116"/>
                  <a:gd name="T34" fmla="*/ 2 w 116"/>
                  <a:gd name="T35" fmla="*/ 70 h 116"/>
                  <a:gd name="T36" fmla="*/ 0 w 116"/>
                  <a:gd name="T37" fmla="*/ 59 h 116"/>
                  <a:gd name="T38" fmla="*/ 0 w 116"/>
                  <a:gd name="T39" fmla="*/ 59 h 116"/>
                  <a:gd name="T40" fmla="*/ 2 w 116"/>
                  <a:gd name="T41" fmla="*/ 47 h 116"/>
                  <a:gd name="T42" fmla="*/ 4 w 116"/>
                  <a:gd name="T43" fmla="*/ 36 h 116"/>
                  <a:gd name="T44" fmla="*/ 10 w 116"/>
                  <a:gd name="T45" fmla="*/ 26 h 116"/>
                  <a:gd name="T46" fmla="*/ 17 w 116"/>
                  <a:gd name="T47" fmla="*/ 18 h 116"/>
                  <a:gd name="T48" fmla="*/ 26 w 116"/>
                  <a:gd name="T49" fmla="*/ 11 h 116"/>
                  <a:gd name="T50" fmla="*/ 36 w 116"/>
                  <a:gd name="T51" fmla="*/ 6 h 116"/>
                  <a:gd name="T52" fmla="*/ 46 w 116"/>
                  <a:gd name="T53" fmla="*/ 2 h 116"/>
                  <a:gd name="T54" fmla="*/ 57 w 116"/>
                  <a:gd name="T55" fmla="*/ 0 h 116"/>
                  <a:gd name="T56" fmla="*/ 57 w 116"/>
                  <a:gd name="T57" fmla="*/ 0 h 116"/>
                  <a:gd name="T58" fmla="*/ 70 w 116"/>
                  <a:gd name="T59" fmla="*/ 2 h 116"/>
                  <a:gd name="T60" fmla="*/ 80 w 116"/>
                  <a:gd name="T61" fmla="*/ 6 h 116"/>
                  <a:gd name="T62" fmla="*/ 90 w 116"/>
                  <a:gd name="T63" fmla="*/ 11 h 116"/>
                  <a:gd name="T64" fmla="*/ 100 w 116"/>
                  <a:gd name="T65" fmla="*/ 18 h 116"/>
                  <a:gd name="T66" fmla="*/ 106 w 116"/>
                  <a:gd name="T67" fmla="*/ 26 h 116"/>
                  <a:gd name="T68" fmla="*/ 112 w 116"/>
                  <a:gd name="T69" fmla="*/ 36 h 116"/>
                  <a:gd name="T70" fmla="*/ 115 w 116"/>
                  <a:gd name="T71" fmla="*/ 47 h 116"/>
                  <a:gd name="T72" fmla="*/ 116 w 116"/>
                  <a:gd name="T73" fmla="*/ 59 h 116"/>
                  <a:gd name="T74" fmla="*/ 116 w 116"/>
                  <a:gd name="T75" fmla="*/ 5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16">
                    <a:moveTo>
                      <a:pt x="116" y="59"/>
                    </a:moveTo>
                    <a:lnTo>
                      <a:pt x="116" y="59"/>
                    </a:lnTo>
                    <a:lnTo>
                      <a:pt x="115" y="70"/>
                    </a:lnTo>
                    <a:lnTo>
                      <a:pt x="112" y="81"/>
                    </a:lnTo>
                    <a:lnTo>
                      <a:pt x="106" y="92"/>
                    </a:lnTo>
                    <a:lnTo>
                      <a:pt x="100" y="100"/>
                    </a:lnTo>
                    <a:lnTo>
                      <a:pt x="90" y="107"/>
                    </a:lnTo>
                    <a:lnTo>
                      <a:pt x="80" y="112"/>
                    </a:lnTo>
                    <a:lnTo>
                      <a:pt x="70" y="115"/>
                    </a:lnTo>
                    <a:lnTo>
                      <a:pt x="57" y="116"/>
                    </a:lnTo>
                    <a:lnTo>
                      <a:pt x="57" y="116"/>
                    </a:lnTo>
                    <a:lnTo>
                      <a:pt x="46" y="115"/>
                    </a:lnTo>
                    <a:lnTo>
                      <a:pt x="36" y="112"/>
                    </a:lnTo>
                    <a:lnTo>
                      <a:pt x="26" y="107"/>
                    </a:lnTo>
                    <a:lnTo>
                      <a:pt x="17" y="100"/>
                    </a:lnTo>
                    <a:lnTo>
                      <a:pt x="10" y="92"/>
                    </a:lnTo>
                    <a:lnTo>
                      <a:pt x="4" y="81"/>
                    </a:lnTo>
                    <a:lnTo>
                      <a:pt x="2" y="70"/>
                    </a:lnTo>
                    <a:lnTo>
                      <a:pt x="0" y="59"/>
                    </a:lnTo>
                    <a:lnTo>
                      <a:pt x="0" y="59"/>
                    </a:lnTo>
                    <a:lnTo>
                      <a:pt x="2" y="47"/>
                    </a:lnTo>
                    <a:lnTo>
                      <a:pt x="4" y="36"/>
                    </a:lnTo>
                    <a:lnTo>
                      <a:pt x="10" y="26"/>
                    </a:lnTo>
                    <a:lnTo>
                      <a:pt x="17" y="18"/>
                    </a:lnTo>
                    <a:lnTo>
                      <a:pt x="26" y="11"/>
                    </a:lnTo>
                    <a:lnTo>
                      <a:pt x="36" y="6"/>
                    </a:lnTo>
                    <a:lnTo>
                      <a:pt x="46" y="2"/>
                    </a:lnTo>
                    <a:lnTo>
                      <a:pt x="57" y="0"/>
                    </a:lnTo>
                    <a:lnTo>
                      <a:pt x="57" y="0"/>
                    </a:lnTo>
                    <a:lnTo>
                      <a:pt x="70" y="2"/>
                    </a:lnTo>
                    <a:lnTo>
                      <a:pt x="80" y="6"/>
                    </a:lnTo>
                    <a:lnTo>
                      <a:pt x="90" y="11"/>
                    </a:lnTo>
                    <a:lnTo>
                      <a:pt x="100" y="18"/>
                    </a:lnTo>
                    <a:lnTo>
                      <a:pt x="106" y="26"/>
                    </a:lnTo>
                    <a:lnTo>
                      <a:pt x="112" y="36"/>
                    </a:lnTo>
                    <a:lnTo>
                      <a:pt x="115" y="47"/>
                    </a:lnTo>
                    <a:lnTo>
                      <a:pt x="116" y="59"/>
                    </a:lnTo>
                    <a:lnTo>
                      <a:pt x="11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ja-JP" altLang="en-US" sz="1579"/>
              </a:p>
            </p:txBody>
          </p:sp>
        </p:grpSp>
      </p:grpSp>
      <p:sp>
        <p:nvSpPr>
          <p:cNvPr id="44" name="角丸四角形 43">
            <a:extLst>
              <a:ext uri="{FF2B5EF4-FFF2-40B4-BE49-F238E27FC236}">
                <a16:creationId xmlns:a16="http://schemas.microsoft.com/office/drawing/2014/main" id="{04502747-FEE5-5E48-A202-165C32009448}"/>
              </a:ext>
            </a:extLst>
          </p:cNvPr>
          <p:cNvSpPr/>
          <p:nvPr/>
        </p:nvSpPr>
        <p:spPr>
          <a:xfrm>
            <a:off x="345894" y="4089548"/>
            <a:ext cx="6897583" cy="164183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
        <p:nvSpPr>
          <p:cNvPr id="45" name="正方形/長方形 44">
            <a:extLst>
              <a:ext uri="{FF2B5EF4-FFF2-40B4-BE49-F238E27FC236}">
                <a16:creationId xmlns:a16="http://schemas.microsoft.com/office/drawing/2014/main" id="{CBD25066-7C64-F448-808F-8C1F8170C20B}"/>
              </a:ext>
            </a:extLst>
          </p:cNvPr>
          <p:cNvSpPr/>
          <p:nvPr/>
        </p:nvSpPr>
        <p:spPr>
          <a:xfrm>
            <a:off x="757020" y="4357270"/>
            <a:ext cx="6125321" cy="1223049"/>
          </a:xfrm>
          <a:prstGeom prst="rect">
            <a:avLst/>
          </a:prstGeom>
          <a:noFill/>
          <a:ln w="12700" cap="flat" cmpd="sng" algn="ctr">
            <a:noFill/>
            <a:prstDash val="solid"/>
          </a:ln>
          <a:effectLst/>
        </p:spPr>
        <p:txBody>
          <a:bodyPr wrap="square" tIns="63141" rtlCol="0" anchor="t" anchorCtr="0">
            <a:spAutoFit/>
          </a:bodyPr>
          <a:lstStyle/>
          <a:p>
            <a:pPr>
              <a:spcAft>
                <a:spcPts val="526"/>
              </a:spcAft>
              <a:defRPr/>
            </a:pPr>
            <a:r>
              <a:rPr kumimoji="0" lang="ja-JP" altLang="en-US" b="1" kern="0" dirty="0">
                <a:solidFill>
                  <a:srgbClr val="000000"/>
                </a:solidFill>
                <a:latin typeface="Yu Gothic" panose="020B0400000000000000" pitchFamily="34" charset="-128"/>
                <a:ea typeface="Yu Gothic" panose="020B0400000000000000" pitchFamily="34" charset="-128"/>
              </a:rPr>
              <a:t>とても迅速な対応で助かりました。</a:t>
            </a:r>
            <a:endParaRPr kumimoji="0" lang="en-US" altLang="ja-JP" b="1" kern="0" dirty="0">
              <a:solidFill>
                <a:srgbClr val="000000"/>
              </a:solidFill>
              <a:latin typeface="Yu Gothic" panose="020B0400000000000000" pitchFamily="34" charset="-128"/>
              <a:ea typeface="Yu Gothic" panose="020B0400000000000000" pitchFamily="34" charset="-128"/>
            </a:endParaRPr>
          </a:p>
          <a:p>
            <a:pPr>
              <a:spcAft>
                <a:spcPts val="526"/>
              </a:spcAft>
              <a:defRPr/>
            </a:pPr>
            <a:r>
              <a:rPr kumimoji="0" lang="ja-JP" altLang="en-US" sz="1600" kern="0" dirty="0">
                <a:solidFill>
                  <a:srgbClr val="000000"/>
                </a:solidFill>
                <a:latin typeface="Yu Gothic" panose="020B0400000000000000" pitchFamily="34" charset="-128"/>
                <a:ea typeface="Yu Gothic" panose="020B0400000000000000" pitchFamily="34" charset="-128"/>
              </a:rPr>
              <a:t>納品までのスピードがとても速く、こちらの要望にも迅速に対応していただけたので、とてもたすかりました。</a:t>
            </a:r>
            <a:endParaRPr kumimoji="0" lang="en-US" altLang="ja-JP" sz="1600" kern="0" dirty="0">
              <a:solidFill>
                <a:srgbClr val="000000"/>
              </a:solidFill>
              <a:latin typeface="Yu Gothic" panose="020B0400000000000000" pitchFamily="34" charset="-128"/>
              <a:ea typeface="Yu Gothic" panose="020B0400000000000000" pitchFamily="34" charset="-128"/>
            </a:endParaRPr>
          </a:p>
          <a:p>
            <a:pPr algn="r">
              <a:spcAft>
                <a:spcPts val="526"/>
              </a:spcAft>
              <a:defRPr/>
            </a:pPr>
            <a:r>
              <a:rPr kumimoji="0" lang="ja-JP" altLang="en-US" sz="1400" kern="0" dirty="0">
                <a:solidFill>
                  <a:srgbClr val="000000"/>
                </a:solidFill>
                <a:latin typeface="Yu Gothic" panose="020B0400000000000000" pitchFamily="34" charset="-128"/>
                <a:ea typeface="Yu Gothic" panose="020B0400000000000000" pitchFamily="34" charset="-128"/>
              </a:rPr>
              <a:t>●●株式会社 ●●様</a:t>
            </a:r>
            <a:endParaRPr kumimoji="0" lang="en-US" altLang="ja-JP" sz="1400" kern="0" dirty="0">
              <a:solidFill>
                <a:srgbClr val="000000"/>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297277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420DA254-F4E9-CA44-9BC8-0D8F65A846D3}"/>
              </a:ext>
            </a:extLst>
          </p:cNvPr>
          <p:cNvSpPr/>
          <p:nvPr/>
        </p:nvSpPr>
        <p:spPr>
          <a:xfrm>
            <a:off x="2682022" y="2753309"/>
            <a:ext cx="8009790" cy="8068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
        <p:nvSpPr>
          <p:cNvPr id="7" name="タイトル 6"/>
          <p:cNvSpPr>
            <a:spLocks noGrp="1"/>
          </p:cNvSpPr>
          <p:nvPr>
            <p:ph type="ctrTitle"/>
          </p:nvPr>
        </p:nvSpPr>
        <p:spPr/>
        <p:txBody>
          <a:bodyPr/>
          <a:lstStyle/>
          <a:p>
            <a:r>
              <a:rPr kumimoji="1" lang="ja-JP" altLang="en-US" dirty="0"/>
              <a:t>あなたのストーリーを</a:t>
            </a:r>
            <a:r>
              <a:rPr lang="ja-JP" altLang="en-US" dirty="0"/>
              <a:t>語る</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a:t>会社名</a:t>
            </a:r>
            <a:endParaRPr lang="ja-JP" altLang="en-US" dirty="0"/>
          </a:p>
        </p:txBody>
      </p:sp>
      <p:sp>
        <p:nvSpPr>
          <p:cNvPr id="77" name="正方形/長方形 76">
            <a:extLst>
              <a:ext uri="{FF2B5EF4-FFF2-40B4-BE49-F238E27FC236}">
                <a16:creationId xmlns:a16="http://schemas.microsoft.com/office/drawing/2014/main" id="{9FAF0C42-3DF4-D34E-954B-9771DF0033DB}"/>
              </a:ext>
            </a:extLst>
          </p:cNvPr>
          <p:cNvSpPr/>
          <p:nvPr/>
        </p:nvSpPr>
        <p:spPr>
          <a:xfrm>
            <a:off x="3056683" y="2832623"/>
            <a:ext cx="3986104" cy="579967"/>
          </a:xfrm>
          <a:prstGeom prst="rect">
            <a:avLst/>
          </a:prstGeom>
          <a:noFill/>
          <a:ln w="12700" cap="flat" cmpd="sng" algn="ctr">
            <a:noFill/>
            <a:prstDash val="solid"/>
          </a:ln>
          <a:effectLst/>
        </p:spPr>
        <p:txBody>
          <a:bodyPr tIns="63141" rtlCol="0" anchor="t" anchorCtr="0"/>
          <a:lstStyle/>
          <a:p>
            <a:pPr>
              <a:spcAft>
                <a:spcPts val="526"/>
              </a:spcAft>
              <a:defRPr/>
            </a:pPr>
            <a:r>
              <a:rPr kumimoji="0" lang="ja-JP" altLang="en-US" b="1" kern="0">
                <a:solidFill>
                  <a:schemeClr val="bg1"/>
                </a:solidFill>
                <a:latin typeface="Yu Gothic" panose="020B0400000000000000" pitchFamily="34" charset="-128"/>
                <a:ea typeface="Yu Gothic" panose="020B0400000000000000" pitchFamily="34" charset="-128"/>
              </a:rPr>
              <a:t>プレゼン</a:t>
            </a:r>
            <a:r>
              <a:rPr kumimoji="0" lang="en-US" altLang="ja-JP" b="1" kern="0" dirty="0">
                <a:solidFill>
                  <a:schemeClr val="bg1"/>
                </a:solidFill>
                <a:latin typeface="Yu Gothic" panose="020B0400000000000000" pitchFamily="34" charset="-128"/>
                <a:ea typeface="Yu Gothic" panose="020B0400000000000000" pitchFamily="34" charset="-128"/>
              </a:rPr>
              <a:t> </a:t>
            </a:r>
            <a:r>
              <a:rPr kumimoji="0" lang="ja-JP" altLang="en-US" b="1" kern="0">
                <a:solidFill>
                  <a:schemeClr val="bg1"/>
                </a:solidFill>
                <a:latin typeface="Yu Gothic" panose="020B0400000000000000" pitchFamily="34" charset="-128"/>
                <a:ea typeface="Yu Gothic" panose="020B0400000000000000" pitchFamily="34" charset="-128"/>
              </a:rPr>
              <a:t>太郎</a:t>
            </a:r>
            <a:r>
              <a:rPr lang="ja-JP" altLang="en-US" sz="1600" b="1">
                <a:solidFill>
                  <a:srgbClr val="FFFFFF"/>
                </a:solidFill>
                <a:latin typeface="Yu Gothic" panose="020B0400000000000000" pitchFamily="34" charset="-128"/>
                <a:ea typeface="Yu Gothic" panose="020B0400000000000000" pitchFamily="34" charset="-128"/>
              </a:rPr>
              <a:t>｜</a:t>
            </a:r>
            <a:r>
              <a:rPr lang="en-US" altLang="ja-JP" sz="1600" b="1" dirty="0" err="1">
                <a:solidFill>
                  <a:srgbClr val="FFFFFF"/>
                </a:solidFill>
                <a:latin typeface="Yu Gothic" panose="020B0400000000000000" pitchFamily="34" charset="-128"/>
                <a:ea typeface="Yu Gothic" panose="020B0400000000000000" pitchFamily="34" charset="-128"/>
              </a:rPr>
              <a:t>Presen</a:t>
            </a:r>
            <a:r>
              <a:rPr lang="en-US" altLang="ja-JP" sz="1600" b="1" dirty="0">
                <a:solidFill>
                  <a:srgbClr val="FFFFFF"/>
                </a:solidFill>
                <a:latin typeface="Yu Gothic" panose="020B0400000000000000" pitchFamily="34" charset="-128"/>
                <a:ea typeface="Yu Gothic" panose="020B0400000000000000" pitchFamily="34" charset="-128"/>
              </a:rPr>
              <a:t> </a:t>
            </a:r>
            <a:r>
              <a:rPr lang="en-US" altLang="ja-JP" sz="1600" b="1" dirty="0" err="1">
                <a:solidFill>
                  <a:srgbClr val="FFFFFF"/>
                </a:solidFill>
                <a:latin typeface="Yu Gothic" panose="020B0400000000000000" pitchFamily="34" charset="-128"/>
                <a:ea typeface="Yu Gothic" panose="020B0400000000000000" pitchFamily="34" charset="-128"/>
              </a:rPr>
              <a:t>tarou</a:t>
            </a:r>
            <a:endParaRPr lang="en-US" altLang="ja-JP" sz="1600" b="1" dirty="0">
              <a:solidFill>
                <a:srgbClr val="FFFFFF"/>
              </a:solidFill>
              <a:latin typeface="Yu Gothic" panose="020B0400000000000000" pitchFamily="34" charset="-128"/>
              <a:ea typeface="Yu Gothic" panose="020B0400000000000000" pitchFamily="34" charset="-128"/>
            </a:endParaRPr>
          </a:p>
          <a:p>
            <a:pPr>
              <a:spcAft>
                <a:spcPts val="526"/>
              </a:spcAft>
              <a:defRPr/>
            </a:pPr>
            <a:r>
              <a:rPr kumimoji="0" lang="ja-JP" altLang="en-US" sz="1600" b="1" kern="0">
                <a:solidFill>
                  <a:srgbClr val="FFFFFF"/>
                </a:solidFill>
                <a:latin typeface="Yu Gothic" panose="020B0400000000000000" pitchFamily="34" charset="-128"/>
                <a:ea typeface="Yu Gothic" panose="020B0400000000000000" pitchFamily="34" charset="-128"/>
              </a:rPr>
              <a:t>代表取締役</a:t>
            </a:r>
            <a:r>
              <a:rPr kumimoji="0" lang="en-US" altLang="ja-JP" sz="1600" b="1" kern="0" dirty="0">
                <a:solidFill>
                  <a:srgbClr val="FFFFFF"/>
                </a:solidFill>
                <a:latin typeface="Yu Gothic" panose="020B0400000000000000" pitchFamily="34" charset="-128"/>
                <a:ea typeface="Yu Gothic" panose="020B0400000000000000" pitchFamily="34" charset="-128"/>
              </a:rPr>
              <a:t> </a:t>
            </a:r>
            <a:r>
              <a:rPr kumimoji="0" lang="ja-JP" altLang="en-US" sz="1600" b="1" kern="0">
                <a:solidFill>
                  <a:srgbClr val="FFFFFF"/>
                </a:solidFill>
                <a:latin typeface="Yu Gothic" panose="020B0400000000000000" pitchFamily="34" charset="-128"/>
                <a:ea typeface="Yu Gothic" panose="020B0400000000000000" pitchFamily="34" charset="-128"/>
              </a:rPr>
              <a:t>コンサルタント</a:t>
            </a:r>
            <a:endParaRPr kumimoji="0" lang="en-US" altLang="ja-JP" sz="1600" b="1" kern="0" dirty="0">
              <a:solidFill>
                <a:schemeClr val="bg1"/>
              </a:solidFill>
              <a:latin typeface="Yu Gothic" panose="020B0400000000000000" pitchFamily="34" charset="-128"/>
              <a:ea typeface="Yu Gothic" panose="020B0400000000000000" pitchFamily="34" charset="-128"/>
            </a:endParaRPr>
          </a:p>
        </p:txBody>
      </p:sp>
      <p:sp>
        <p:nvSpPr>
          <p:cNvPr id="13" name="正方形/長方形 12"/>
          <p:cNvSpPr/>
          <p:nvPr/>
        </p:nvSpPr>
        <p:spPr>
          <a:xfrm>
            <a:off x="314310" y="2453737"/>
            <a:ext cx="2367713" cy="29423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
        <p:nvSpPr>
          <p:cNvPr id="14" name="正方形/長方形 13">
            <a:extLst>
              <a:ext uri="{FF2B5EF4-FFF2-40B4-BE49-F238E27FC236}">
                <a16:creationId xmlns:a16="http://schemas.microsoft.com/office/drawing/2014/main" id="{9FAF0C42-3DF4-D34E-954B-9771DF0033DB}"/>
              </a:ext>
            </a:extLst>
          </p:cNvPr>
          <p:cNvSpPr/>
          <p:nvPr/>
        </p:nvSpPr>
        <p:spPr>
          <a:xfrm>
            <a:off x="1008935" y="3560196"/>
            <a:ext cx="961085" cy="347084"/>
          </a:xfrm>
          <a:prstGeom prst="rect">
            <a:avLst/>
          </a:prstGeom>
          <a:noFill/>
          <a:ln w="12700" cap="flat" cmpd="sng" algn="ctr">
            <a:noFill/>
            <a:prstDash val="solid"/>
          </a:ln>
          <a:effectLst/>
        </p:spPr>
        <p:txBody>
          <a:bodyPr tIns="63141" rtlCol="0" anchor="t" anchorCtr="0"/>
          <a:lstStyle/>
          <a:p>
            <a:pPr algn="ctr">
              <a:spcAft>
                <a:spcPts val="526"/>
              </a:spcAft>
              <a:defRPr/>
            </a:pPr>
            <a:r>
              <a:rPr kumimoji="0" lang="ja-JP" altLang="en-US" sz="1052" kern="0">
                <a:solidFill>
                  <a:srgbClr val="C00000"/>
                </a:solidFill>
                <a:latin typeface="Yu Gothic" panose="020B0400000000000000" pitchFamily="34" charset="-128"/>
                <a:ea typeface="Yu Gothic" panose="020B0400000000000000" pitchFamily="34" charset="-128"/>
              </a:rPr>
              <a:t>あなたの</a:t>
            </a:r>
            <a:br>
              <a:rPr kumimoji="0" lang="en-US" altLang="ja-JP" sz="1052" kern="0" dirty="0">
                <a:solidFill>
                  <a:srgbClr val="C00000"/>
                </a:solidFill>
                <a:latin typeface="Yu Gothic" panose="020B0400000000000000" pitchFamily="34" charset="-128"/>
                <a:ea typeface="Yu Gothic" panose="020B0400000000000000" pitchFamily="34" charset="-128"/>
              </a:rPr>
            </a:br>
            <a:r>
              <a:rPr kumimoji="0" lang="ja-JP" altLang="en-US" sz="1052" kern="0">
                <a:solidFill>
                  <a:srgbClr val="C00000"/>
                </a:solidFill>
                <a:latin typeface="Yu Gothic" panose="020B0400000000000000" pitchFamily="34" charset="-128"/>
                <a:ea typeface="Yu Gothic" panose="020B0400000000000000" pitchFamily="34" charset="-128"/>
              </a:rPr>
              <a:t>顔写真</a:t>
            </a:r>
            <a:endParaRPr kumimoji="0" lang="en-US" altLang="ja-JP" sz="1052" kern="0" dirty="0">
              <a:solidFill>
                <a:srgbClr val="C00000"/>
              </a:solidFill>
              <a:latin typeface="Yu Gothic" panose="020B0400000000000000" pitchFamily="34" charset="-128"/>
              <a:ea typeface="Yu Gothic" panose="020B0400000000000000" pitchFamily="34" charset="-128"/>
            </a:endParaRPr>
          </a:p>
        </p:txBody>
      </p:sp>
      <p:sp>
        <p:nvSpPr>
          <p:cNvPr id="15" name="正方形/長方形 14">
            <a:extLst>
              <a:ext uri="{FF2B5EF4-FFF2-40B4-BE49-F238E27FC236}">
                <a16:creationId xmlns:a16="http://schemas.microsoft.com/office/drawing/2014/main" id="{9FAF0C42-3DF4-D34E-954B-9771DF0033DB}"/>
              </a:ext>
            </a:extLst>
          </p:cNvPr>
          <p:cNvSpPr/>
          <p:nvPr/>
        </p:nvSpPr>
        <p:spPr>
          <a:xfrm>
            <a:off x="2966624" y="3807337"/>
            <a:ext cx="2250712" cy="1597511"/>
          </a:xfrm>
          <a:prstGeom prst="rect">
            <a:avLst/>
          </a:prstGeom>
          <a:noFill/>
          <a:ln w="12700" cap="flat" cmpd="sng" algn="ctr">
            <a:noFill/>
            <a:prstDash val="solid"/>
          </a:ln>
          <a:effectLst/>
        </p:spPr>
        <p:txBody>
          <a:bodyPr tIns="63141" rtlCol="0" anchor="t" anchorCtr="0">
            <a:spAutoFit/>
          </a:bodyPr>
          <a:lstStyle/>
          <a:p>
            <a:pPr indent="8353">
              <a:spcAft>
                <a:spcPts val="526"/>
              </a:spcAft>
              <a:defRPr/>
            </a:pPr>
            <a:r>
              <a:rPr kumimoji="0" lang="en-US" altLang="ja-JP" sz="1600" kern="0" dirty="0">
                <a:solidFill>
                  <a:srgbClr val="000000"/>
                </a:solidFill>
                <a:latin typeface="Yu Gothic" panose="020B0400000000000000" pitchFamily="34" charset="-128"/>
                <a:ea typeface="Yu Gothic" panose="020B0400000000000000" pitchFamily="34" charset="-128"/>
              </a:rPr>
              <a:t>【</a:t>
            </a:r>
            <a:r>
              <a:rPr kumimoji="0" lang="ja-JP" altLang="en-US" sz="1600" kern="0">
                <a:solidFill>
                  <a:srgbClr val="000000"/>
                </a:solidFill>
                <a:latin typeface="Yu Gothic" panose="020B0400000000000000" pitchFamily="34" charset="-128"/>
                <a:ea typeface="Yu Gothic" panose="020B0400000000000000" pitchFamily="34" charset="-128"/>
              </a:rPr>
              <a:t>経歴</a:t>
            </a:r>
            <a:r>
              <a:rPr kumimoji="0" lang="en-US" altLang="ja-JP" sz="1600" kern="0" dirty="0">
                <a:solidFill>
                  <a:srgbClr val="000000"/>
                </a:solidFill>
                <a:latin typeface="Yu Gothic" panose="020B0400000000000000" pitchFamily="34" charset="-128"/>
                <a:ea typeface="Yu Gothic" panose="020B0400000000000000" pitchFamily="34" charset="-128"/>
              </a:rPr>
              <a:t>】</a:t>
            </a:r>
          </a:p>
          <a:p>
            <a:pPr indent="8353">
              <a:spcAft>
                <a:spcPts val="526"/>
              </a:spcAft>
              <a:tabLst>
                <a:tab pos="150363" algn="l"/>
                <a:tab pos="542976" algn="l"/>
              </a:tabLst>
              <a:defRPr/>
            </a:pPr>
            <a:r>
              <a:rPr kumimoji="0" lang="en-US" altLang="ja-JP" sz="1600" kern="0" dirty="0">
                <a:solidFill>
                  <a:srgbClr val="000000"/>
                </a:solidFill>
                <a:latin typeface="Yu Gothic" panose="020B0400000000000000" pitchFamily="34" charset="-128"/>
                <a:ea typeface="Yu Gothic" panose="020B0400000000000000" pitchFamily="34" charset="-128"/>
              </a:rPr>
              <a:t>2010</a:t>
            </a:r>
            <a:r>
              <a:rPr kumimoji="0" lang="ja-JP" altLang="en-US" sz="1600" kern="0">
                <a:solidFill>
                  <a:srgbClr val="000000"/>
                </a:solidFill>
                <a:latin typeface="Yu Gothic" panose="020B0400000000000000" pitchFamily="34" charset="-128"/>
                <a:ea typeface="Yu Gothic" panose="020B0400000000000000" pitchFamily="34" charset="-128"/>
              </a:rPr>
              <a:t>年　●●●</a:t>
            </a:r>
            <a:endParaRPr kumimoji="0" lang="en-US" altLang="ja-JP" sz="1600" kern="0" dirty="0">
              <a:solidFill>
                <a:srgbClr val="000000"/>
              </a:solidFill>
              <a:latin typeface="Yu Gothic" panose="020B0400000000000000" pitchFamily="34" charset="-128"/>
              <a:ea typeface="Yu Gothic" panose="020B0400000000000000" pitchFamily="34" charset="-128"/>
            </a:endParaRPr>
          </a:p>
          <a:p>
            <a:pPr indent="8353">
              <a:spcAft>
                <a:spcPts val="526"/>
              </a:spcAft>
              <a:tabLst>
                <a:tab pos="150363" algn="l"/>
                <a:tab pos="542976" algn="l"/>
              </a:tabLst>
              <a:defRPr/>
            </a:pPr>
            <a:r>
              <a:rPr kumimoji="0" lang="en-US" altLang="ja-JP" sz="1600" kern="0" dirty="0">
                <a:solidFill>
                  <a:srgbClr val="000000"/>
                </a:solidFill>
                <a:latin typeface="Yu Gothic" panose="020B0400000000000000" pitchFamily="34" charset="-128"/>
                <a:ea typeface="Yu Gothic" panose="020B0400000000000000" pitchFamily="34" charset="-128"/>
              </a:rPr>
              <a:t>2011</a:t>
            </a:r>
            <a:r>
              <a:rPr kumimoji="0" lang="ja-JP" altLang="en-US" sz="1600" kern="0">
                <a:solidFill>
                  <a:srgbClr val="000000"/>
                </a:solidFill>
                <a:latin typeface="Yu Gothic" panose="020B0400000000000000" pitchFamily="34" charset="-128"/>
                <a:ea typeface="Yu Gothic" panose="020B0400000000000000" pitchFamily="34" charset="-128"/>
              </a:rPr>
              <a:t>年　●●●</a:t>
            </a:r>
            <a:endParaRPr kumimoji="0" lang="en-US" altLang="ja-JP" sz="1600" kern="0" dirty="0">
              <a:solidFill>
                <a:srgbClr val="000000"/>
              </a:solidFill>
              <a:latin typeface="Yu Gothic" panose="020B0400000000000000" pitchFamily="34" charset="-128"/>
              <a:ea typeface="Yu Gothic" panose="020B0400000000000000" pitchFamily="34" charset="-128"/>
            </a:endParaRPr>
          </a:p>
          <a:p>
            <a:pPr indent="8353">
              <a:spcAft>
                <a:spcPts val="526"/>
              </a:spcAft>
              <a:tabLst>
                <a:tab pos="150363" algn="l"/>
                <a:tab pos="542976" algn="l"/>
              </a:tabLst>
              <a:defRPr/>
            </a:pPr>
            <a:r>
              <a:rPr kumimoji="0" lang="en-US" altLang="ja-JP" sz="1600" kern="0" dirty="0">
                <a:solidFill>
                  <a:srgbClr val="000000"/>
                </a:solidFill>
                <a:latin typeface="Yu Gothic" panose="020B0400000000000000" pitchFamily="34" charset="-128"/>
                <a:ea typeface="Yu Gothic" panose="020B0400000000000000" pitchFamily="34" charset="-128"/>
              </a:rPr>
              <a:t>2012</a:t>
            </a:r>
            <a:r>
              <a:rPr kumimoji="0" lang="ja-JP" altLang="en-US" sz="1600" kern="0">
                <a:solidFill>
                  <a:srgbClr val="000000"/>
                </a:solidFill>
                <a:latin typeface="Yu Gothic" panose="020B0400000000000000" pitchFamily="34" charset="-128"/>
                <a:ea typeface="Yu Gothic" panose="020B0400000000000000" pitchFamily="34" charset="-128"/>
              </a:rPr>
              <a:t>年　●●●</a:t>
            </a:r>
            <a:endParaRPr kumimoji="0" lang="en-US" altLang="ja-JP" sz="1600" kern="0" dirty="0">
              <a:solidFill>
                <a:srgbClr val="000000"/>
              </a:solidFill>
              <a:latin typeface="Yu Gothic" panose="020B0400000000000000" pitchFamily="34" charset="-128"/>
              <a:ea typeface="Yu Gothic" panose="020B0400000000000000" pitchFamily="34" charset="-128"/>
            </a:endParaRPr>
          </a:p>
          <a:p>
            <a:pPr indent="8353">
              <a:spcAft>
                <a:spcPts val="526"/>
              </a:spcAft>
              <a:tabLst>
                <a:tab pos="150363" algn="l"/>
                <a:tab pos="542976" algn="l"/>
              </a:tabLst>
              <a:defRPr/>
            </a:pPr>
            <a:r>
              <a:rPr kumimoji="0" lang="en-US" altLang="ja-JP" sz="1600" kern="0" dirty="0">
                <a:solidFill>
                  <a:srgbClr val="000000"/>
                </a:solidFill>
                <a:latin typeface="Yu Gothic" panose="020B0400000000000000" pitchFamily="34" charset="-128"/>
                <a:ea typeface="Yu Gothic" panose="020B0400000000000000" pitchFamily="34" charset="-128"/>
              </a:rPr>
              <a:t>2013</a:t>
            </a:r>
            <a:r>
              <a:rPr kumimoji="0" lang="ja-JP" altLang="en-US" sz="1600" kern="0">
                <a:solidFill>
                  <a:srgbClr val="000000"/>
                </a:solidFill>
                <a:latin typeface="Yu Gothic" panose="020B0400000000000000" pitchFamily="34" charset="-128"/>
                <a:ea typeface="Yu Gothic" panose="020B0400000000000000" pitchFamily="34" charset="-128"/>
              </a:rPr>
              <a:t>年　●●●</a:t>
            </a:r>
            <a:endParaRPr kumimoji="0" lang="en-US" altLang="ja-JP" sz="1600" kern="0" dirty="0">
              <a:solidFill>
                <a:srgbClr val="000000"/>
              </a:solidFill>
              <a:latin typeface="Yu Gothic" panose="020B0400000000000000" pitchFamily="34" charset="-128"/>
              <a:ea typeface="Yu Gothic" panose="020B0400000000000000" pitchFamily="34" charset="-128"/>
            </a:endParaRPr>
          </a:p>
        </p:txBody>
      </p:sp>
      <p:sp>
        <p:nvSpPr>
          <p:cNvPr id="10" name="正方形/長方形 9">
            <a:extLst>
              <a:ext uri="{FF2B5EF4-FFF2-40B4-BE49-F238E27FC236}">
                <a16:creationId xmlns:a16="http://schemas.microsoft.com/office/drawing/2014/main" id="{572C8DD6-4DEA-CF48-AD97-5EDC334B51DD}"/>
              </a:ext>
            </a:extLst>
          </p:cNvPr>
          <p:cNvSpPr/>
          <p:nvPr/>
        </p:nvSpPr>
        <p:spPr>
          <a:xfrm>
            <a:off x="5539067" y="3837835"/>
            <a:ext cx="4840901" cy="641736"/>
          </a:xfrm>
          <a:prstGeom prst="rect">
            <a:avLst/>
          </a:prstGeom>
          <a:noFill/>
          <a:ln w="12700" cap="flat" cmpd="sng" algn="ctr">
            <a:noFill/>
            <a:prstDash val="solid"/>
          </a:ln>
          <a:effectLst/>
        </p:spPr>
        <p:txBody>
          <a:bodyPr wrap="square" tIns="63141" rtlCol="0" anchor="t" anchorCtr="0">
            <a:spAutoFit/>
          </a:bodyPr>
          <a:lstStyle/>
          <a:p>
            <a:pPr>
              <a:lnSpc>
                <a:spcPct val="110000"/>
              </a:lnSpc>
              <a:defRPr/>
            </a:pPr>
            <a:r>
              <a:rPr kumimoji="0" lang="ja-JP" altLang="en-US" sz="1600" kern="0">
                <a:solidFill>
                  <a:srgbClr val="000000"/>
                </a:solidFill>
                <a:latin typeface="Yu Gothic" panose="020B0400000000000000" pitchFamily="34" charset="-128"/>
                <a:ea typeface="Yu Gothic" panose="020B0400000000000000" pitchFamily="34" charset="-128"/>
              </a:rPr>
              <a:t>説明文がはいります。説明文がはいります。説明文がはいります。説明文がはいります。</a:t>
            </a:r>
            <a:endParaRPr kumimoji="0" lang="en-US" altLang="ja-JP" sz="1600" kern="0" dirty="0">
              <a:solidFill>
                <a:srgbClr val="000000"/>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4133960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6EE905-85CC-B344-963D-234E71296398}"/>
              </a:ext>
            </a:extLst>
          </p:cNvPr>
          <p:cNvSpPr>
            <a:spLocks noGrp="1"/>
          </p:cNvSpPr>
          <p:nvPr>
            <p:ph type="ctrTitle"/>
          </p:nvPr>
        </p:nvSpPr>
        <p:spPr/>
        <p:txBody>
          <a:bodyPr/>
          <a:lstStyle/>
          <a:p>
            <a:r>
              <a:rPr kumimoji="1" lang="ja-JP" altLang="en-US"/>
              <a:t>サービスの流れ</a:t>
            </a:r>
          </a:p>
        </p:txBody>
      </p:sp>
      <p:sp>
        <p:nvSpPr>
          <p:cNvPr id="7" name="正方形/長方形 6">
            <a:extLst>
              <a:ext uri="{FF2B5EF4-FFF2-40B4-BE49-F238E27FC236}">
                <a16:creationId xmlns:a16="http://schemas.microsoft.com/office/drawing/2014/main" id="{C50571C4-F2F8-A548-9704-F27C47C2FB18}"/>
              </a:ext>
            </a:extLst>
          </p:cNvPr>
          <p:cNvSpPr/>
          <p:nvPr/>
        </p:nvSpPr>
        <p:spPr>
          <a:xfrm>
            <a:off x="1872786" y="1888340"/>
            <a:ext cx="7009388" cy="6300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latin typeface="Yu Gothic" panose="020B0400000000000000" pitchFamily="34" charset="-128"/>
              <a:ea typeface="Yu Gothic" panose="020B0400000000000000" pitchFamily="34" charset="-128"/>
            </a:endParaRPr>
          </a:p>
        </p:txBody>
      </p:sp>
      <p:grpSp>
        <p:nvGrpSpPr>
          <p:cNvPr id="14" name="グループ化 13">
            <a:extLst>
              <a:ext uri="{FF2B5EF4-FFF2-40B4-BE49-F238E27FC236}">
                <a16:creationId xmlns:a16="http://schemas.microsoft.com/office/drawing/2014/main" id="{794DEF2F-9BD9-D64D-A743-D51AF25E3BE6}"/>
              </a:ext>
            </a:extLst>
          </p:cNvPr>
          <p:cNvGrpSpPr/>
          <p:nvPr/>
        </p:nvGrpSpPr>
        <p:grpSpPr>
          <a:xfrm>
            <a:off x="1872786" y="1886874"/>
            <a:ext cx="505181" cy="631476"/>
            <a:chOff x="611560" y="1484784"/>
            <a:chExt cx="576064" cy="720080"/>
          </a:xfrm>
          <a:solidFill>
            <a:schemeClr val="accent6"/>
          </a:solidFill>
        </p:grpSpPr>
        <p:sp>
          <p:nvSpPr>
            <p:cNvPr id="4" name="正方形/長方形 3">
              <a:extLst>
                <a:ext uri="{FF2B5EF4-FFF2-40B4-BE49-F238E27FC236}">
                  <a16:creationId xmlns:a16="http://schemas.microsoft.com/office/drawing/2014/main" id="{ED59CF1F-AF00-7244-973A-1653D95C4415}"/>
                </a:ext>
              </a:extLst>
            </p:cNvPr>
            <p:cNvSpPr/>
            <p:nvPr/>
          </p:nvSpPr>
          <p:spPr>
            <a:xfrm>
              <a:off x="611560" y="1484784"/>
              <a:ext cx="576064"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ja-JP" altLang="en-US" sz="3157">
                  <a:latin typeface="Yu Gothic" panose="020B0400000000000000" pitchFamily="34" charset="-128"/>
                  <a:ea typeface="Yu Gothic" panose="020B0400000000000000" pitchFamily="34" charset="-128"/>
                </a:rPr>
                <a:t>１</a:t>
              </a:r>
            </a:p>
          </p:txBody>
        </p:sp>
        <p:sp>
          <p:nvSpPr>
            <p:cNvPr id="5" name="三角形 4">
              <a:extLst>
                <a:ext uri="{FF2B5EF4-FFF2-40B4-BE49-F238E27FC236}">
                  <a16:creationId xmlns:a16="http://schemas.microsoft.com/office/drawing/2014/main" id="{340868E0-6B65-A04C-BC43-2F0425301BA8}"/>
                </a:ext>
              </a:extLst>
            </p:cNvPr>
            <p:cNvSpPr/>
            <p:nvPr/>
          </p:nvSpPr>
          <p:spPr>
            <a:xfrm rot="10800000">
              <a:off x="611560" y="2062520"/>
              <a:ext cx="576064" cy="14234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ja-JP" altLang="en-US" sz="1579">
                <a:latin typeface="Yu Gothic" panose="020B0400000000000000" pitchFamily="34" charset="-128"/>
                <a:ea typeface="Yu Gothic" panose="020B0400000000000000" pitchFamily="34" charset="-128"/>
              </a:endParaRPr>
            </a:p>
          </p:txBody>
        </p:sp>
      </p:grpSp>
      <p:sp>
        <p:nvSpPr>
          <p:cNvPr id="12" name="正方形/長方形 11">
            <a:extLst>
              <a:ext uri="{FF2B5EF4-FFF2-40B4-BE49-F238E27FC236}">
                <a16:creationId xmlns:a16="http://schemas.microsoft.com/office/drawing/2014/main" id="{88BC1C09-B994-6E4F-97D1-6AF9BFBFA77C}"/>
              </a:ext>
            </a:extLst>
          </p:cNvPr>
          <p:cNvSpPr/>
          <p:nvPr/>
        </p:nvSpPr>
        <p:spPr>
          <a:xfrm>
            <a:off x="2504262" y="1886874"/>
            <a:ext cx="978471" cy="630010"/>
          </a:xfrm>
          <a:prstGeom prst="rect">
            <a:avLst/>
          </a:prstGeom>
          <a:noFill/>
          <a:ln w="12700" cap="flat" cmpd="sng" algn="ctr">
            <a:noFill/>
            <a:prstDash val="solid"/>
          </a:ln>
          <a:effectLst/>
        </p:spPr>
        <p:txBody>
          <a:bodyPr tIns="63141" rtlCol="0" anchor="ctr" anchorCtr="0"/>
          <a:lstStyle/>
          <a:p>
            <a:pPr>
              <a:spcAft>
                <a:spcPts val="526"/>
              </a:spcAft>
              <a:defRPr/>
            </a:pPr>
            <a:r>
              <a:rPr kumimoji="0" lang="ja-JP" altLang="en-US" sz="1754" b="1" kern="0">
                <a:solidFill>
                  <a:schemeClr val="accent6"/>
                </a:solidFill>
                <a:latin typeface="Yu Gothic" panose="020B0400000000000000" pitchFamily="34" charset="-128"/>
                <a:ea typeface="Yu Gothic" panose="020B0400000000000000" pitchFamily="34" charset="-128"/>
              </a:rPr>
              <a:t>ご相談</a:t>
            </a:r>
            <a:endParaRPr kumimoji="0" lang="en-US" altLang="ja-JP" sz="1754" b="1" kern="0" dirty="0">
              <a:solidFill>
                <a:schemeClr val="accent6"/>
              </a:solidFill>
              <a:latin typeface="Yu Gothic" panose="020B0400000000000000" pitchFamily="34" charset="-128"/>
              <a:ea typeface="Yu Gothic" panose="020B0400000000000000" pitchFamily="34" charset="-128"/>
            </a:endParaRPr>
          </a:p>
        </p:txBody>
      </p:sp>
      <p:sp>
        <p:nvSpPr>
          <p:cNvPr id="13" name="正方形/長方形 12">
            <a:extLst>
              <a:ext uri="{FF2B5EF4-FFF2-40B4-BE49-F238E27FC236}">
                <a16:creationId xmlns:a16="http://schemas.microsoft.com/office/drawing/2014/main" id="{E5C8E4EB-7608-CD47-806F-788CB4F95B3A}"/>
              </a:ext>
            </a:extLst>
          </p:cNvPr>
          <p:cNvSpPr/>
          <p:nvPr/>
        </p:nvSpPr>
        <p:spPr>
          <a:xfrm>
            <a:off x="3704067" y="1885408"/>
            <a:ext cx="4925516" cy="632943"/>
          </a:xfrm>
          <a:prstGeom prst="rect">
            <a:avLst/>
          </a:prstGeom>
          <a:noFill/>
          <a:ln w="12700" cap="flat" cmpd="sng" algn="ctr">
            <a:noFill/>
            <a:prstDash val="solid"/>
          </a:ln>
          <a:effectLst/>
        </p:spPr>
        <p:txBody>
          <a:bodyPr tIns="63141" rtlCol="0" anchor="ctr" anchorCtr="0"/>
          <a:lstStyle/>
          <a:p>
            <a:pPr>
              <a:spcAft>
                <a:spcPts val="526"/>
              </a:spcAft>
              <a:defRPr/>
            </a:pPr>
            <a:r>
              <a:rPr kumimoji="0" lang="ja-JP" altLang="en-US" sz="1600" kern="0">
                <a:solidFill>
                  <a:srgbClr val="000000"/>
                </a:solidFill>
                <a:latin typeface="Yu Gothic" panose="020B0400000000000000" pitchFamily="34" charset="-128"/>
                <a:ea typeface="Yu Gothic" panose="020B0400000000000000" pitchFamily="34" charset="-128"/>
              </a:rPr>
              <a:t>お問い合わせフォームよりお問い合わせください</a:t>
            </a:r>
            <a:endParaRPr kumimoji="0" lang="en-US" altLang="ja-JP" sz="1600" kern="0" dirty="0">
              <a:solidFill>
                <a:srgbClr val="000000"/>
              </a:solidFill>
              <a:latin typeface="Yu Gothic" panose="020B0400000000000000" pitchFamily="34" charset="-128"/>
              <a:ea typeface="Yu Gothic" panose="020B0400000000000000" pitchFamily="34" charset="-128"/>
            </a:endParaRPr>
          </a:p>
        </p:txBody>
      </p:sp>
      <p:sp>
        <p:nvSpPr>
          <p:cNvPr id="17" name="正方形/長方形 16">
            <a:extLst>
              <a:ext uri="{FF2B5EF4-FFF2-40B4-BE49-F238E27FC236}">
                <a16:creationId xmlns:a16="http://schemas.microsoft.com/office/drawing/2014/main" id="{31EC8971-2581-BC48-95E7-FA8D5BF665DC}"/>
              </a:ext>
            </a:extLst>
          </p:cNvPr>
          <p:cNvSpPr/>
          <p:nvPr/>
        </p:nvSpPr>
        <p:spPr>
          <a:xfrm>
            <a:off x="1872786" y="2646112"/>
            <a:ext cx="7009388" cy="6300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latin typeface="Yu Gothic" panose="020B0400000000000000" pitchFamily="34" charset="-128"/>
              <a:ea typeface="Yu Gothic" panose="020B0400000000000000" pitchFamily="34" charset="-128"/>
            </a:endParaRPr>
          </a:p>
        </p:txBody>
      </p:sp>
      <p:grpSp>
        <p:nvGrpSpPr>
          <p:cNvPr id="18" name="グループ化 17">
            <a:extLst>
              <a:ext uri="{FF2B5EF4-FFF2-40B4-BE49-F238E27FC236}">
                <a16:creationId xmlns:a16="http://schemas.microsoft.com/office/drawing/2014/main" id="{3F30493E-6A40-C144-BEDF-93CACD998101}"/>
              </a:ext>
            </a:extLst>
          </p:cNvPr>
          <p:cNvGrpSpPr/>
          <p:nvPr/>
        </p:nvGrpSpPr>
        <p:grpSpPr>
          <a:xfrm>
            <a:off x="1872786" y="2644646"/>
            <a:ext cx="505181" cy="631476"/>
            <a:chOff x="611560" y="1484784"/>
            <a:chExt cx="576064" cy="720080"/>
          </a:xfrm>
          <a:solidFill>
            <a:schemeClr val="accent6"/>
          </a:solidFill>
        </p:grpSpPr>
        <p:sp>
          <p:nvSpPr>
            <p:cNvPr id="21" name="正方形/長方形 20">
              <a:extLst>
                <a:ext uri="{FF2B5EF4-FFF2-40B4-BE49-F238E27FC236}">
                  <a16:creationId xmlns:a16="http://schemas.microsoft.com/office/drawing/2014/main" id="{BE7AD0B1-E272-5746-AA1D-8138937E9938}"/>
                </a:ext>
              </a:extLst>
            </p:cNvPr>
            <p:cNvSpPr/>
            <p:nvPr/>
          </p:nvSpPr>
          <p:spPr>
            <a:xfrm>
              <a:off x="611560" y="1484784"/>
              <a:ext cx="576064"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ja-JP" altLang="en-US" sz="3157">
                  <a:latin typeface="Yu Gothic" panose="020B0400000000000000" pitchFamily="34" charset="-128"/>
                  <a:ea typeface="Yu Gothic" panose="020B0400000000000000" pitchFamily="34" charset="-128"/>
                </a:rPr>
                <a:t>２</a:t>
              </a:r>
            </a:p>
          </p:txBody>
        </p:sp>
        <p:sp>
          <p:nvSpPr>
            <p:cNvPr id="22" name="三角形 21">
              <a:extLst>
                <a:ext uri="{FF2B5EF4-FFF2-40B4-BE49-F238E27FC236}">
                  <a16:creationId xmlns:a16="http://schemas.microsoft.com/office/drawing/2014/main" id="{45136197-3D73-0D49-9AA4-38E6AFD8489C}"/>
                </a:ext>
              </a:extLst>
            </p:cNvPr>
            <p:cNvSpPr/>
            <p:nvPr/>
          </p:nvSpPr>
          <p:spPr>
            <a:xfrm rot="10800000">
              <a:off x="611560" y="2062520"/>
              <a:ext cx="576064" cy="14234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ja-JP" altLang="en-US" sz="1579">
                <a:latin typeface="Yu Gothic" panose="020B0400000000000000" pitchFamily="34" charset="-128"/>
                <a:ea typeface="Yu Gothic" panose="020B0400000000000000" pitchFamily="34" charset="-128"/>
              </a:endParaRPr>
            </a:p>
          </p:txBody>
        </p:sp>
      </p:grpSp>
      <p:sp>
        <p:nvSpPr>
          <p:cNvPr id="19" name="正方形/長方形 18">
            <a:extLst>
              <a:ext uri="{FF2B5EF4-FFF2-40B4-BE49-F238E27FC236}">
                <a16:creationId xmlns:a16="http://schemas.microsoft.com/office/drawing/2014/main" id="{933B4EFE-0E23-F14D-92D8-97D334E662E3}"/>
              </a:ext>
            </a:extLst>
          </p:cNvPr>
          <p:cNvSpPr/>
          <p:nvPr/>
        </p:nvSpPr>
        <p:spPr>
          <a:xfrm>
            <a:off x="2504262" y="2644646"/>
            <a:ext cx="1104766" cy="630010"/>
          </a:xfrm>
          <a:prstGeom prst="rect">
            <a:avLst/>
          </a:prstGeom>
          <a:noFill/>
          <a:ln w="12700" cap="flat" cmpd="sng" algn="ctr">
            <a:noFill/>
            <a:prstDash val="solid"/>
          </a:ln>
          <a:effectLst/>
        </p:spPr>
        <p:txBody>
          <a:bodyPr tIns="63141" rtlCol="0" anchor="ctr" anchorCtr="0"/>
          <a:lstStyle/>
          <a:p>
            <a:pPr>
              <a:spcAft>
                <a:spcPts val="526"/>
              </a:spcAft>
              <a:defRPr/>
            </a:pPr>
            <a:r>
              <a:rPr kumimoji="0" lang="ja-JP" altLang="en-US" sz="1754" b="1" kern="0">
                <a:solidFill>
                  <a:schemeClr val="accent6"/>
                </a:solidFill>
                <a:latin typeface="Yu Gothic" panose="020B0400000000000000" pitchFamily="34" charset="-128"/>
                <a:ea typeface="Yu Gothic" panose="020B0400000000000000" pitchFamily="34" charset="-128"/>
              </a:rPr>
              <a:t>お見積り</a:t>
            </a:r>
            <a:endParaRPr kumimoji="0" lang="en-US" altLang="ja-JP" sz="1754" b="1" kern="0" dirty="0">
              <a:solidFill>
                <a:schemeClr val="accent6"/>
              </a:solidFill>
              <a:latin typeface="Yu Gothic" panose="020B0400000000000000" pitchFamily="34" charset="-128"/>
              <a:ea typeface="Yu Gothic" panose="020B0400000000000000" pitchFamily="34" charset="-128"/>
            </a:endParaRPr>
          </a:p>
        </p:txBody>
      </p:sp>
      <p:sp>
        <p:nvSpPr>
          <p:cNvPr id="20" name="正方形/長方形 19">
            <a:extLst>
              <a:ext uri="{FF2B5EF4-FFF2-40B4-BE49-F238E27FC236}">
                <a16:creationId xmlns:a16="http://schemas.microsoft.com/office/drawing/2014/main" id="{2D2C5768-D453-BD44-8890-BDECCEEBCC49}"/>
              </a:ext>
            </a:extLst>
          </p:cNvPr>
          <p:cNvSpPr/>
          <p:nvPr/>
        </p:nvSpPr>
        <p:spPr>
          <a:xfrm>
            <a:off x="3704067" y="2643179"/>
            <a:ext cx="5051811" cy="632943"/>
          </a:xfrm>
          <a:prstGeom prst="rect">
            <a:avLst/>
          </a:prstGeom>
          <a:noFill/>
          <a:ln w="12700" cap="flat" cmpd="sng" algn="ctr">
            <a:noFill/>
            <a:prstDash val="solid"/>
          </a:ln>
          <a:effectLst/>
        </p:spPr>
        <p:txBody>
          <a:bodyPr tIns="63141" rtlCol="0" anchor="ctr" anchorCtr="0"/>
          <a:lstStyle/>
          <a:p>
            <a:pPr>
              <a:spcAft>
                <a:spcPts val="526"/>
              </a:spcAft>
              <a:defRPr/>
            </a:pPr>
            <a:r>
              <a:rPr kumimoji="0" lang="ja-JP" altLang="en-US" sz="1600" kern="0">
                <a:solidFill>
                  <a:srgbClr val="000000"/>
                </a:solidFill>
                <a:latin typeface="Yu Gothic" panose="020B0400000000000000" pitchFamily="34" charset="-128"/>
                <a:ea typeface="Yu Gothic" panose="020B0400000000000000" pitchFamily="34" charset="-128"/>
              </a:rPr>
              <a:t>お問い合わせいただいた内容にてお見積りを発送いたします</a:t>
            </a:r>
            <a:endParaRPr kumimoji="0" lang="en-US" altLang="ja-JP" sz="1600" kern="0" dirty="0">
              <a:solidFill>
                <a:srgbClr val="000000"/>
              </a:solidFill>
              <a:latin typeface="Yu Gothic" panose="020B0400000000000000" pitchFamily="34" charset="-128"/>
              <a:ea typeface="Yu Gothic" panose="020B0400000000000000" pitchFamily="34" charset="-128"/>
            </a:endParaRPr>
          </a:p>
        </p:txBody>
      </p:sp>
      <p:sp>
        <p:nvSpPr>
          <p:cNvPr id="24" name="正方形/長方形 23">
            <a:extLst>
              <a:ext uri="{FF2B5EF4-FFF2-40B4-BE49-F238E27FC236}">
                <a16:creationId xmlns:a16="http://schemas.microsoft.com/office/drawing/2014/main" id="{7D17734B-65A5-AF41-9982-C1A442786061}"/>
              </a:ext>
            </a:extLst>
          </p:cNvPr>
          <p:cNvSpPr/>
          <p:nvPr/>
        </p:nvSpPr>
        <p:spPr>
          <a:xfrm>
            <a:off x="1872786" y="3403884"/>
            <a:ext cx="7009388" cy="6300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latin typeface="Yu Gothic" panose="020B0400000000000000" pitchFamily="34" charset="-128"/>
              <a:ea typeface="Yu Gothic" panose="020B0400000000000000" pitchFamily="34" charset="-128"/>
            </a:endParaRPr>
          </a:p>
        </p:txBody>
      </p:sp>
      <p:grpSp>
        <p:nvGrpSpPr>
          <p:cNvPr id="25" name="グループ化 24">
            <a:extLst>
              <a:ext uri="{FF2B5EF4-FFF2-40B4-BE49-F238E27FC236}">
                <a16:creationId xmlns:a16="http://schemas.microsoft.com/office/drawing/2014/main" id="{6701DEB1-EAC8-BA46-8EE9-C33F2EA8738C}"/>
              </a:ext>
            </a:extLst>
          </p:cNvPr>
          <p:cNvGrpSpPr/>
          <p:nvPr/>
        </p:nvGrpSpPr>
        <p:grpSpPr>
          <a:xfrm>
            <a:off x="1872786" y="3402418"/>
            <a:ext cx="505181" cy="631476"/>
            <a:chOff x="611560" y="1484784"/>
            <a:chExt cx="576064" cy="720080"/>
          </a:xfrm>
          <a:solidFill>
            <a:schemeClr val="accent6"/>
          </a:solidFill>
        </p:grpSpPr>
        <p:sp>
          <p:nvSpPr>
            <p:cNvPr id="28" name="正方形/長方形 27">
              <a:extLst>
                <a:ext uri="{FF2B5EF4-FFF2-40B4-BE49-F238E27FC236}">
                  <a16:creationId xmlns:a16="http://schemas.microsoft.com/office/drawing/2014/main" id="{53CC9990-B556-ED4A-B968-30812B4FC0CE}"/>
                </a:ext>
              </a:extLst>
            </p:cNvPr>
            <p:cNvSpPr/>
            <p:nvPr/>
          </p:nvSpPr>
          <p:spPr>
            <a:xfrm>
              <a:off x="611560" y="1484784"/>
              <a:ext cx="576064"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ja-JP" altLang="en-US" sz="3157">
                  <a:latin typeface="Yu Gothic" panose="020B0400000000000000" pitchFamily="34" charset="-128"/>
                  <a:ea typeface="Yu Gothic" panose="020B0400000000000000" pitchFamily="34" charset="-128"/>
                </a:rPr>
                <a:t>３</a:t>
              </a:r>
            </a:p>
          </p:txBody>
        </p:sp>
        <p:sp>
          <p:nvSpPr>
            <p:cNvPr id="29" name="三角形 28">
              <a:extLst>
                <a:ext uri="{FF2B5EF4-FFF2-40B4-BE49-F238E27FC236}">
                  <a16:creationId xmlns:a16="http://schemas.microsoft.com/office/drawing/2014/main" id="{DF073763-636B-5544-830D-FF9AC678C430}"/>
                </a:ext>
              </a:extLst>
            </p:cNvPr>
            <p:cNvSpPr/>
            <p:nvPr/>
          </p:nvSpPr>
          <p:spPr>
            <a:xfrm rot="10800000">
              <a:off x="611560" y="2062520"/>
              <a:ext cx="576064" cy="14234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ja-JP" altLang="en-US" sz="1579">
                <a:latin typeface="Yu Gothic" panose="020B0400000000000000" pitchFamily="34" charset="-128"/>
                <a:ea typeface="Yu Gothic" panose="020B0400000000000000" pitchFamily="34" charset="-128"/>
              </a:endParaRPr>
            </a:p>
          </p:txBody>
        </p:sp>
      </p:grpSp>
      <p:sp>
        <p:nvSpPr>
          <p:cNvPr id="26" name="正方形/長方形 25">
            <a:extLst>
              <a:ext uri="{FF2B5EF4-FFF2-40B4-BE49-F238E27FC236}">
                <a16:creationId xmlns:a16="http://schemas.microsoft.com/office/drawing/2014/main" id="{C9A8091D-65A9-344C-8EE8-8B299571A91E}"/>
              </a:ext>
            </a:extLst>
          </p:cNvPr>
          <p:cNvSpPr/>
          <p:nvPr/>
        </p:nvSpPr>
        <p:spPr>
          <a:xfrm>
            <a:off x="2504262" y="3402417"/>
            <a:ext cx="1294209" cy="630010"/>
          </a:xfrm>
          <a:prstGeom prst="rect">
            <a:avLst/>
          </a:prstGeom>
          <a:noFill/>
          <a:ln w="12700" cap="flat" cmpd="sng" algn="ctr">
            <a:noFill/>
            <a:prstDash val="solid"/>
          </a:ln>
          <a:effectLst/>
        </p:spPr>
        <p:txBody>
          <a:bodyPr tIns="63141" rtlCol="0" anchor="ctr" anchorCtr="0"/>
          <a:lstStyle/>
          <a:p>
            <a:pPr>
              <a:spcAft>
                <a:spcPts val="526"/>
              </a:spcAft>
              <a:defRPr/>
            </a:pPr>
            <a:r>
              <a:rPr kumimoji="0" lang="ja-JP" altLang="en-US" sz="1754" b="1" kern="0">
                <a:solidFill>
                  <a:schemeClr val="accent6"/>
                </a:solidFill>
                <a:latin typeface="Yu Gothic" panose="020B0400000000000000" pitchFamily="34" charset="-128"/>
                <a:ea typeface="Yu Gothic" panose="020B0400000000000000" pitchFamily="34" charset="-128"/>
              </a:rPr>
              <a:t>ヒアリング</a:t>
            </a:r>
            <a:endParaRPr kumimoji="0" lang="en-US" altLang="ja-JP" sz="1754" b="1" kern="0" dirty="0">
              <a:solidFill>
                <a:schemeClr val="accent6"/>
              </a:solidFill>
              <a:latin typeface="Yu Gothic" panose="020B0400000000000000" pitchFamily="34" charset="-128"/>
              <a:ea typeface="Yu Gothic" panose="020B0400000000000000" pitchFamily="34" charset="-128"/>
            </a:endParaRPr>
          </a:p>
        </p:txBody>
      </p:sp>
      <p:sp>
        <p:nvSpPr>
          <p:cNvPr id="27" name="正方形/長方形 26">
            <a:extLst>
              <a:ext uri="{FF2B5EF4-FFF2-40B4-BE49-F238E27FC236}">
                <a16:creationId xmlns:a16="http://schemas.microsoft.com/office/drawing/2014/main" id="{72DE41EA-A4CF-FC4E-99C5-F6A4BDC3D585}"/>
              </a:ext>
            </a:extLst>
          </p:cNvPr>
          <p:cNvSpPr/>
          <p:nvPr/>
        </p:nvSpPr>
        <p:spPr>
          <a:xfrm>
            <a:off x="3704067" y="3400951"/>
            <a:ext cx="4925516" cy="632943"/>
          </a:xfrm>
          <a:prstGeom prst="rect">
            <a:avLst/>
          </a:prstGeom>
          <a:noFill/>
          <a:ln w="12700" cap="flat" cmpd="sng" algn="ctr">
            <a:noFill/>
            <a:prstDash val="solid"/>
          </a:ln>
          <a:effectLst/>
        </p:spPr>
        <p:txBody>
          <a:bodyPr tIns="63141" rtlCol="0" anchor="ctr" anchorCtr="0"/>
          <a:lstStyle/>
          <a:p>
            <a:pPr>
              <a:spcAft>
                <a:spcPts val="526"/>
              </a:spcAft>
              <a:defRPr/>
            </a:pPr>
            <a:r>
              <a:rPr kumimoji="0" lang="ja-JP" altLang="en-US" sz="1600" kern="0">
                <a:solidFill>
                  <a:srgbClr val="000000"/>
                </a:solidFill>
                <a:latin typeface="Yu Gothic" panose="020B0400000000000000" pitchFamily="34" charset="-128"/>
                <a:ea typeface="Yu Gothic" panose="020B0400000000000000" pitchFamily="34" charset="-128"/>
              </a:rPr>
              <a:t>制作する上で必要な内容をヒアリングいたします</a:t>
            </a:r>
            <a:endParaRPr kumimoji="0" lang="en-US" altLang="ja-JP" sz="1600" kern="0" dirty="0">
              <a:solidFill>
                <a:srgbClr val="000000"/>
              </a:solidFill>
              <a:latin typeface="Yu Gothic" panose="020B0400000000000000" pitchFamily="34" charset="-128"/>
              <a:ea typeface="Yu Gothic" panose="020B0400000000000000" pitchFamily="34" charset="-128"/>
            </a:endParaRPr>
          </a:p>
        </p:txBody>
      </p:sp>
      <p:sp>
        <p:nvSpPr>
          <p:cNvPr id="31" name="正方形/長方形 30">
            <a:extLst>
              <a:ext uri="{FF2B5EF4-FFF2-40B4-BE49-F238E27FC236}">
                <a16:creationId xmlns:a16="http://schemas.microsoft.com/office/drawing/2014/main" id="{02B5DAAB-295F-984D-9945-D909F5F4CAAC}"/>
              </a:ext>
            </a:extLst>
          </p:cNvPr>
          <p:cNvSpPr/>
          <p:nvPr/>
        </p:nvSpPr>
        <p:spPr>
          <a:xfrm>
            <a:off x="1872786" y="4161655"/>
            <a:ext cx="7009388" cy="6300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latin typeface="Yu Gothic" panose="020B0400000000000000" pitchFamily="34" charset="-128"/>
              <a:ea typeface="Yu Gothic" panose="020B0400000000000000" pitchFamily="34" charset="-128"/>
            </a:endParaRPr>
          </a:p>
        </p:txBody>
      </p:sp>
      <p:grpSp>
        <p:nvGrpSpPr>
          <p:cNvPr id="32" name="グループ化 31">
            <a:extLst>
              <a:ext uri="{FF2B5EF4-FFF2-40B4-BE49-F238E27FC236}">
                <a16:creationId xmlns:a16="http://schemas.microsoft.com/office/drawing/2014/main" id="{4B495F66-AC90-BA4A-8BE3-B9818D7B3A9B}"/>
              </a:ext>
            </a:extLst>
          </p:cNvPr>
          <p:cNvGrpSpPr/>
          <p:nvPr/>
        </p:nvGrpSpPr>
        <p:grpSpPr>
          <a:xfrm>
            <a:off x="1872786" y="4160190"/>
            <a:ext cx="505181" cy="631476"/>
            <a:chOff x="611560" y="1484784"/>
            <a:chExt cx="576064" cy="720080"/>
          </a:xfrm>
          <a:solidFill>
            <a:schemeClr val="accent6"/>
          </a:solidFill>
        </p:grpSpPr>
        <p:sp>
          <p:nvSpPr>
            <p:cNvPr id="35" name="正方形/長方形 34">
              <a:extLst>
                <a:ext uri="{FF2B5EF4-FFF2-40B4-BE49-F238E27FC236}">
                  <a16:creationId xmlns:a16="http://schemas.microsoft.com/office/drawing/2014/main" id="{07393D03-241B-2E41-AD2C-957ED23A00AB}"/>
                </a:ext>
              </a:extLst>
            </p:cNvPr>
            <p:cNvSpPr/>
            <p:nvPr/>
          </p:nvSpPr>
          <p:spPr>
            <a:xfrm>
              <a:off x="611560" y="1484784"/>
              <a:ext cx="576064"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ja-JP" altLang="en-US" sz="3157">
                  <a:latin typeface="Yu Gothic" panose="020B0400000000000000" pitchFamily="34" charset="-128"/>
                  <a:ea typeface="Yu Gothic" panose="020B0400000000000000" pitchFamily="34" charset="-128"/>
                </a:rPr>
                <a:t>４</a:t>
              </a:r>
            </a:p>
          </p:txBody>
        </p:sp>
        <p:sp>
          <p:nvSpPr>
            <p:cNvPr id="36" name="三角形 35">
              <a:extLst>
                <a:ext uri="{FF2B5EF4-FFF2-40B4-BE49-F238E27FC236}">
                  <a16:creationId xmlns:a16="http://schemas.microsoft.com/office/drawing/2014/main" id="{6D8F9C5B-6924-1243-B6BE-13023BA1824B}"/>
                </a:ext>
              </a:extLst>
            </p:cNvPr>
            <p:cNvSpPr/>
            <p:nvPr/>
          </p:nvSpPr>
          <p:spPr>
            <a:xfrm rot="10800000">
              <a:off x="611560" y="2062520"/>
              <a:ext cx="576064" cy="14234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ja-JP" altLang="en-US" sz="1579">
                <a:latin typeface="Yu Gothic" panose="020B0400000000000000" pitchFamily="34" charset="-128"/>
                <a:ea typeface="Yu Gothic" panose="020B0400000000000000" pitchFamily="34" charset="-128"/>
              </a:endParaRPr>
            </a:p>
          </p:txBody>
        </p:sp>
      </p:grpSp>
      <p:sp>
        <p:nvSpPr>
          <p:cNvPr id="33" name="正方形/長方形 32">
            <a:extLst>
              <a:ext uri="{FF2B5EF4-FFF2-40B4-BE49-F238E27FC236}">
                <a16:creationId xmlns:a16="http://schemas.microsoft.com/office/drawing/2014/main" id="{9E0D5CCA-B8AA-7642-8EC6-0B63213B7EB5}"/>
              </a:ext>
            </a:extLst>
          </p:cNvPr>
          <p:cNvSpPr/>
          <p:nvPr/>
        </p:nvSpPr>
        <p:spPr>
          <a:xfrm>
            <a:off x="2504262" y="4160189"/>
            <a:ext cx="978471" cy="630010"/>
          </a:xfrm>
          <a:prstGeom prst="rect">
            <a:avLst/>
          </a:prstGeom>
          <a:noFill/>
          <a:ln w="12700" cap="flat" cmpd="sng" algn="ctr">
            <a:noFill/>
            <a:prstDash val="solid"/>
          </a:ln>
          <a:effectLst/>
        </p:spPr>
        <p:txBody>
          <a:bodyPr tIns="63141" rtlCol="0" anchor="ctr" anchorCtr="0"/>
          <a:lstStyle/>
          <a:p>
            <a:pPr>
              <a:spcAft>
                <a:spcPts val="526"/>
              </a:spcAft>
              <a:defRPr/>
            </a:pPr>
            <a:r>
              <a:rPr kumimoji="0" lang="ja-JP" altLang="en-US" sz="1754" b="1" kern="0">
                <a:solidFill>
                  <a:schemeClr val="accent6"/>
                </a:solidFill>
                <a:latin typeface="Yu Gothic" panose="020B0400000000000000" pitchFamily="34" charset="-128"/>
                <a:ea typeface="Yu Gothic" panose="020B0400000000000000" pitchFamily="34" charset="-128"/>
              </a:rPr>
              <a:t>制作</a:t>
            </a:r>
            <a:endParaRPr kumimoji="0" lang="en-US" altLang="ja-JP" sz="1754" b="1" kern="0" dirty="0">
              <a:solidFill>
                <a:schemeClr val="accent6"/>
              </a:solidFill>
              <a:latin typeface="Yu Gothic" panose="020B0400000000000000" pitchFamily="34" charset="-128"/>
              <a:ea typeface="Yu Gothic" panose="020B0400000000000000" pitchFamily="34" charset="-128"/>
            </a:endParaRPr>
          </a:p>
        </p:txBody>
      </p:sp>
      <p:sp>
        <p:nvSpPr>
          <p:cNvPr id="34" name="正方形/長方形 33">
            <a:extLst>
              <a:ext uri="{FF2B5EF4-FFF2-40B4-BE49-F238E27FC236}">
                <a16:creationId xmlns:a16="http://schemas.microsoft.com/office/drawing/2014/main" id="{3377F41E-C03B-AE41-9EEF-B2CCC0A45A03}"/>
              </a:ext>
            </a:extLst>
          </p:cNvPr>
          <p:cNvSpPr/>
          <p:nvPr/>
        </p:nvSpPr>
        <p:spPr>
          <a:xfrm>
            <a:off x="3704067" y="4158723"/>
            <a:ext cx="4925516" cy="632943"/>
          </a:xfrm>
          <a:prstGeom prst="rect">
            <a:avLst/>
          </a:prstGeom>
          <a:noFill/>
          <a:ln w="12700" cap="flat" cmpd="sng" algn="ctr">
            <a:noFill/>
            <a:prstDash val="solid"/>
          </a:ln>
          <a:effectLst/>
        </p:spPr>
        <p:txBody>
          <a:bodyPr tIns="63141" rtlCol="0" anchor="ctr" anchorCtr="0"/>
          <a:lstStyle/>
          <a:p>
            <a:pPr>
              <a:spcAft>
                <a:spcPts val="526"/>
              </a:spcAft>
              <a:defRPr/>
            </a:pPr>
            <a:r>
              <a:rPr kumimoji="0" lang="ja-JP" altLang="en-US" sz="1600" kern="0">
                <a:solidFill>
                  <a:srgbClr val="000000"/>
                </a:solidFill>
                <a:latin typeface="Yu Gothic" panose="020B0400000000000000" pitchFamily="34" charset="-128"/>
                <a:ea typeface="Yu Gothic" panose="020B0400000000000000" pitchFamily="34" charset="-128"/>
              </a:rPr>
              <a:t>資料を制作いたします</a:t>
            </a:r>
            <a:endParaRPr kumimoji="0" lang="en-US" altLang="ja-JP" sz="1600" kern="0" dirty="0">
              <a:solidFill>
                <a:srgbClr val="000000"/>
              </a:solidFill>
              <a:latin typeface="Yu Gothic" panose="020B0400000000000000" pitchFamily="34" charset="-128"/>
              <a:ea typeface="Yu Gothic" panose="020B0400000000000000" pitchFamily="34" charset="-128"/>
            </a:endParaRPr>
          </a:p>
        </p:txBody>
      </p:sp>
      <p:sp>
        <p:nvSpPr>
          <p:cNvPr id="38" name="正方形/長方形 37">
            <a:extLst>
              <a:ext uri="{FF2B5EF4-FFF2-40B4-BE49-F238E27FC236}">
                <a16:creationId xmlns:a16="http://schemas.microsoft.com/office/drawing/2014/main" id="{B265F58D-1CB6-AC4A-9ABD-BA14DFBDE926}"/>
              </a:ext>
            </a:extLst>
          </p:cNvPr>
          <p:cNvSpPr/>
          <p:nvPr/>
        </p:nvSpPr>
        <p:spPr>
          <a:xfrm>
            <a:off x="1872786" y="4919427"/>
            <a:ext cx="7009388" cy="6300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latin typeface="Yu Gothic" panose="020B0400000000000000" pitchFamily="34" charset="-128"/>
              <a:ea typeface="Yu Gothic" panose="020B0400000000000000" pitchFamily="34" charset="-128"/>
            </a:endParaRPr>
          </a:p>
        </p:txBody>
      </p:sp>
      <p:grpSp>
        <p:nvGrpSpPr>
          <p:cNvPr id="39" name="グループ化 38">
            <a:extLst>
              <a:ext uri="{FF2B5EF4-FFF2-40B4-BE49-F238E27FC236}">
                <a16:creationId xmlns:a16="http://schemas.microsoft.com/office/drawing/2014/main" id="{E022F752-79DB-2343-9836-4CEB3C2D71BC}"/>
              </a:ext>
            </a:extLst>
          </p:cNvPr>
          <p:cNvGrpSpPr/>
          <p:nvPr/>
        </p:nvGrpSpPr>
        <p:grpSpPr>
          <a:xfrm>
            <a:off x="1872786" y="4917962"/>
            <a:ext cx="505181" cy="631476"/>
            <a:chOff x="611560" y="1484784"/>
            <a:chExt cx="576064" cy="720080"/>
          </a:xfrm>
          <a:solidFill>
            <a:schemeClr val="accent6"/>
          </a:solidFill>
        </p:grpSpPr>
        <p:sp>
          <p:nvSpPr>
            <p:cNvPr id="42" name="正方形/長方形 41">
              <a:extLst>
                <a:ext uri="{FF2B5EF4-FFF2-40B4-BE49-F238E27FC236}">
                  <a16:creationId xmlns:a16="http://schemas.microsoft.com/office/drawing/2014/main" id="{9E914A58-E7EA-4043-8C1B-5B0B005CE673}"/>
                </a:ext>
              </a:extLst>
            </p:cNvPr>
            <p:cNvSpPr/>
            <p:nvPr/>
          </p:nvSpPr>
          <p:spPr>
            <a:xfrm>
              <a:off x="611560" y="1484784"/>
              <a:ext cx="576064"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ja-JP" altLang="en-US" sz="3157">
                  <a:latin typeface="Yu Gothic" panose="020B0400000000000000" pitchFamily="34" charset="-128"/>
                  <a:ea typeface="Yu Gothic" panose="020B0400000000000000" pitchFamily="34" charset="-128"/>
                </a:rPr>
                <a:t>５</a:t>
              </a:r>
            </a:p>
          </p:txBody>
        </p:sp>
        <p:sp>
          <p:nvSpPr>
            <p:cNvPr id="43" name="三角形 42">
              <a:extLst>
                <a:ext uri="{FF2B5EF4-FFF2-40B4-BE49-F238E27FC236}">
                  <a16:creationId xmlns:a16="http://schemas.microsoft.com/office/drawing/2014/main" id="{28F6F145-20F7-E94E-934F-36A5DBFE520B}"/>
                </a:ext>
              </a:extLst>
            </p:cNvPr>
            <p:cNvSpPr/>
            <p:nvPr/>
          </p:nvSpPr>
          <p:spPr>
            <a:xfrm rot="10800000">
              <a:off x="611560" y="2062520"/>
              <a:ext cx="576064" cy="14234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ja-JP" altLang="en-US" sz="1579">
                <a:latin typeface="Yu Gothic" panose="020B0400000000000000" pitchFamily="34" charset="-128"/>
                <a:ea typeface="Yu Gothic" panose="020B0400000000000000" pitchFamily="34" charset="-128"/>
              </a:endParaRPr>
            </a:p>
          </p:txBody>
        </p:sp>
      </p:grpSp>
      <p:sp>
        <p:nvSpPr>
          <p:cNvPr id="40" name="正方形/長方形 39">
            <a:extLst>
              <a:ext uri="{FF2B5EF4-FFF2-40B4-BE49-F238E27FC236}">
                <a16:creationId xmlns:a16="http://schemas.microsoft.com/office/drawing/2014/main" id="{85EFA5F8-62A6-B148-8660-D9F8F3FCCAFA}"/>
              </a:ext>
            </a:extLst>
          </p:cNvPr>
          <p:cNvSpPr/>
          <p:nvPr/>
        </p:nvSpPr>
        <p:spPr>
          <a:xfrm>
            <a:off x="2504262" y="4917961"/>
            <a:ext cx="978471" cy="630010"/>
          </a:xfrm>
          <a:prstGeom prst="rect">
            <a:avLst/>
          </a:prstGeom>
          <a:noFill/>
          <a:ln w="12700" cap="flat" cmpd="sng" algn="ctr">
            <a:noFill/>
            <a:prstDash val="solid"/>
          </a:ln>
          <a:effectLst/>
        </p:spPr>
        <p:txBody>
          <a:bodyPr tIns="63141" rtlCol="0" anchor="ctr" anchorCtr="0"/>
          <a:lstStyle/>
          <a:p>
            <a:pPr>
              <a:spcAft>
                <a:spcPts val="526"/>
              </a:spcAft>
              <a:defRPr/>
            </a:pPr>
            <a:r>
              <a:rPr kumimoji="0" lang="ja-JP" altLang="en-US" sz="1754" b="1" kern="0">
                <a:solidFill>
                  <a:schemeClr val="accent6"/>
                </a:solidFill>
                <a:latin typeface="Yu Gothic" panose="020B0400000000000000" pitchFamily="34" charset="-128"/>
                <a:ea typeface="Yu Gothic" panose="020B0400000000000000" pitchFamily="34" charset="-128"/>
              </a:rPr>
              <a:t>修正</a:t>
            </a:r>
            <a:endParaRPr kumimoji="0" lang="en-US" altLang="ja-JP" sz="1754" b="1" kern="0" dirty="0">
              <a:solidFill>
                <a:schemeClr val="accent6"/>
              </a:solidFill>
              <a:latin typeface="Yu Gothic" panose="020B0400000000000000" pitchFamily="34" charset="-128"/>
              <a:ea typeface="Yu Gothic" panose="020B0400000000000000" pitchFamily="34" charset="-128"/>
            </a:endParaRPr>
          </a:p>
        </p:txBody>
      </p:sp>
      <p:sp>
        <p:nvSpPr>
          <p:cNvPr id="41" name="正方形/長方形 40">
            <a:extLst>
              <a:ext uri="{FF2B5EF4-FFF2-40B4-BE49-F238E27FC236}">
                <a16:creationId xmlns:a16="http://schemas.microsoft.com/office/drawing/2014/main" id="{C00DF993-C25A-DB4B-91E7-F97FCABD7ECB}"/>
              </a:ext>
            </a:extLst>
          </p:cNvPr>
          <p:cNvSpPr/>
          <p:nvPr/>
        </p:nvSpPr>
        <p:spPr>
          <a:xfrm>
            <a:off x="3704067" y="4916494"/>
            <a:ext cx="4925516" cy="632943"/>
          </a:xfrm>
          <a:prstGeom prst="rect">
            <a:avLst/>
          </a:prstGeom>
          <a:noFill/>
          <a:ln w="12700" cap="flat" cmpd="sng" algn="ctr">
            <a:noFill/>
            <a:prstDash val="solid"/>
          </a:ln>
          <a:effectLst/>
        </p:spPr>
        <p:txBody>
          <a:bodyPr tIns="63141" rtlCol="0" anchor="ctr" anchorCtr="0"/>
          <a:lstStyle/>
          <a:p>
            <a:pPr>
              <a:spcAft>
                <a:spcPts val="526"/>
              </a:spcAft>
              <a:defRPr/>
            </a:pPr>
            <a:r>
              <a:rPr kumimoji="0" lang="ja-JP" altLang="en-US" sz="1600" kern="0">
                <a:solidFill>
                  <a:srgbClr val="000000"/>
                </a:solidFill>
                <a:latin typeface="Yu Gothic" panose="020B0400000000000000" pitchFamily="34" charset="-128"/>
                <a:ea typeface="Yu Gothic" panose="020B0400000000000000" pitchFamily="34" charset="-128"/>
              </a:rPr>
              <a:t>ご指摘いただいた修正内容を反映いたします</a:t>
            </a:r>
            <a:endParaRPr kumimoji="0" lang="en-US" altLang="ja-JP" sz="1600" kern="0" dirty="0">
              <a:solidFill>
                <a:srgbClr val="000000"/>
              </a:solidFill>
              <a:latin typeface="Yu Gothic" panose="020B0400000000000000" pitchFamily="34" charset="-128"/>
              <a:ea typeface="Yu Gothic" panose="020B0400000000000000" pitchFamily="34" charset="-128"/>
            </a:endParaRPr>
          </a:p>
        </p:txBody>
      </p:sp>
      <p:sp>
        <p:nvSpPr>
          <p:cNvPr id="45" name="正方形/長方形 44">
            <a:extLst>
              <a:ext uri="{FF2B5EF4-FFF2-40B4-BE49-F238E27FC236}">
                <a16:creationId xmlns:a16="http://schemas.microsoft.com/office/drawing/2014/main" id="{BB8D5431-0774-7F46-8C6D-81DAC977D7F1}"/>
              </a:ext>
            </a:extLst>
          </p:cNvPr>
          <p:cNvSpPr/>
          <p:nvPr/>
        </p:nvSpPr>
        <p:spPr>
          <a:xfrm>
            <a:off x="1872786" y="5674266"/>
            <a:ext cx="7009388" cy="6300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latin typeface="Yu Gothic" panose="020B0400000000000000" pitchFamily="34" charset="-128"/>
              <a:ea typeface="Yu Gothic" panose="020B0400000000000000" pitchFamily="34" charset="-128"/>
            </a:endParaRPr>
          </a:p>
        </p:txBody>
      </p:sp>
      <p:sp>
        <p:nvSpPr>
          <p:cNvPr id="49" name="正方形/長方形 48">
            <a:extLst>
              <a:ext uri="{FF2B5EF4-FFF2-40B4-BE49-F238E27FC236}">
                <a16:creationId xmlns:a16="http://schemas.microsoft.com/office/drawing/2014/main" id="{ED7B8D13-2D20-5244-937D-536C6164E01C}"/>
              </a:ext>
            </a:extLst>
          </p:cNvPr>
          <p:cNvSpPr/>
          <p:nvPr/>
        </p:nvSpPr>
        <p:spPr>
          <a:xfrm>
            <a:off x="1872786" y="5672800"/>
            <a:ext cx="505181" cy="50518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ja-JP" altLang="en-US" sz="3157">
                <a:latin typeface="Yu Gothic" panose="020B0400000000000000" pitchFamily="34" charset="-128"/>
                <a:ea typeface="Yu Gothic" panose="020B0400000000000000" pitchFamily="34" charset="-128"/>
              </a:rPr>
              <a:t>６</a:t>
            </a:r>
          </a:p>
        </p:txBody>
      </p:sp>
      <p:sp>
        <p:nvSpPr>
          <p:cNvPr id="47" name="正方形/長方形 46">
            <a:extLst>
              <a:ext uri="{FF2B5EF4-FFF2-40B4-BE49-F238E27FC236}">
                <a16:creationId xmlns:a16="http://schemas.microsoft.com/office/drawing/2014/main" id="{946082EA-91BB-0A42-8396-4A11CBA34DE3}"/>
              </a:ext>
            </a:extLst>
          </p:cNvPr>
          <p:cNvSpPr/>
          <p:nvPr/>
        </p:nvSpPr>
        <p:spPr>
          <a:xfrm>
            <a:off x="2504262" y="5672800"/>
            <a:ext cx="978471" cy="630010"/>
          </a:xfrm>
          <a:prstGeom prst="rect">
            <a:avLst/>
          </a:prstGeom>
          <a:noFill/>
          <a:ln w="12700" cap="flat" cmpd="sng" algn="ctr">
            <a:noFill/>
            <a:prstDash val="solid"/>
          </a:ln>
          <a:effectLst/>
        </p:spPr>
        <p:txBody>
          <a:bodyPr tIns="63141" rtlCol="0" anchor="ctr" anchorCtr="0"/>
          <a:lstStyle/>
          <a:p>
            <a:pPr>
              <a:spcAft>
                <a:spcPts val="526"/>
              </a:spcAft>
              <a:defRPr/>
            </a:pPr>
            <a:r>
              <a:rPr kumimoji="0" lang="ja-JP" altLang="en-US" sz="1754" b="1" kern="0">
                <a:solidFill>
                  <a:schemeClr val="accent6"/>
                </a:solidFill>
                <a:latin typeface="Yu Gothic" panose="020B0400000000000000" pitchFamily="34" charset="-128"/>
                <a:ea typeface="Yu Gothic" panose="020B0400000000000000" pitchFamily="34" charset="-128"/>
              </a:rPr>
              <a:t>完成</a:t>
            </a:r>
            <a:endParaRPr kumimoji="0" lang="en-US" altLang="ja-JP" sz="1754" b="1" kern="0" dirty="0">
              <a:solidFill>
                <a:schemeClr val="accent6"/>
              </a:solidFill>
              <a:latin typeface="Yu Gothic" panose="020B0400000000000000" pitchFamily="34" charset="-128"/>
              <a:ea typeface="Yu Gothic" panose="020B0400000000000000" pitchFamily="34" charset="-128"/>
            </a:endParaRPr>
          </a:p>
        </p:txBody>
      </p:sp>
      <p:sp>
        <p:nvSpPr>
          <p:cNvPr id="48" name="正方形/長方形 47">
            <a:extLst>
              <a:ext uri="{FF2B5EF4-FFF2-40B4-BE49-F238E27FC236}">
                <a16:creationId xmlns:a16="http://schemas.microsoft.com/office/drawing/2014/main" id="{2B31C09B-4C69-D24B-BD16-10DF74C2FB25}"/>
              </a:ext>
            </a:extLst>
          </p:cNvPr>
          <p:cNvSpPr/>
          <p:nvPr/>
        </p:nvSpPr>
        <p:spPr>
          <a:xfrm>
            <a:off x="3704067" y="5671334"/>
            <a:ext cx="4925516" cy="632943"/>
          </a:xfrm>
          <a:prstGeom prst="rect">
            <a:avLst/>
          </a:prstGeom>
          <a:noFill/>
          <a:ln w="12700" cap="flat" cmpd="sng" algn="ctr">
            <a:noFill/>
            <a:prstDash val="solid"/>
          </a:ln>
          <a:effectLst/>
        </p:spPr>
        <p:txBody>
          <a:bodyPr tIns="63141" rtlCol="0" anchor="ctr" anchorCtr="0"/>
          <a:lstStyle/>
          <a:p>
            <a:pPr>
              <a:spcAft>
                <a:spcPts val="526"/>
              </a:spcAft>
              <a:defRPr/>
            </a:pPr>
            <a:r>
              <a:rPr kumimoji="0" lang="ja-JP" altLang="en-US" sz="1600" kern="0">
                <a:solidFill>
                  <a:srgbClr val="000000"/>
                </a:solidFill>
                <a:latin typeface="Yu Gothic" panose="020B0400000000000000" pitchFamily="34" charset="-128"/>
                <a:ea typeface="Yu Gothic" panose="020B0400000000000000" pitchFamily="34" charset="-128"/>
              </a:rPr>
              <a:t>完成したデータを納品いたします</a:t>
            </a:r>
            <a:endParaRPr kumimoji="0" lang="en-US" altLang="ja-JP" sz="1600" kern="0" dirty="0">
              <a:solidFill>
                <a:srgbClr val="000000"/>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114232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kumimoji="1" lang="ja-JP" altLang="en-US" dirty="0"/>
              <a:t>よくあるご質問</a:t>
            </a:r>
          </a:p>
        </p:txBody>
      </p:sp>
      <p:sp>
        <p:nvSpPr>
          <p:cNvPr id="4" name="フッター プレースホルダー 3"/>
          <p:cNvSpPr>
            <a:spLocks noGrp="1"/>
          </p:cNvSpPr>
          <p:nvPr>
            <p:ph type="ftr" sz="quarter" idx="11"/>
          </p:nvPr>
        </p:nvSpPr>
        <p:spPr/>
        <p:txBody>
          <a:bodyPr/>
          <a:lstStyle/>
          <a:p>
            <a:r>
              <a:rPr lang="ja-JP" altLang="en-US"/>
              <a:t>会社名</a:t>
            </a:r>
            <a:endParaRPr lang="ja-JP" altLang="en-US" dirty="0"/>
          </a:p>
        </p:txBody>
      </p:sp>
      <p:sp>
        <p:nvSpPr>
          <p:cNvPr id="77" name="正方形/長方形 76">
            <a:extLst>
              <a:ext uri="{FF2B5EF4-FFF2-40B4-BE49-F238E27FC236}">
                <a16:creationId xmlns:a16="http://schemas.microsoft.com/office/drawing/2014/main" id="{9FAF0C42-3DF4-D34E-954B-9771DF0033DB}"/>
              </a:ext>
            </a:extLst>
          </p:cNvPr>
          <p:cNvSpPr/>
          <p:nvPr/>
        </p:nvSpPr>
        <p:spPr>
          <a:xfrm>
            <a:off x="1567746" y="1333570"/>
            <a:ext cx="8232709" cy="635192"/>
          </a:xfrm>
          <a:prstGeom prst="rect">
            <a:avLst/>
          </a:prstGeom>
          <a:noFill/>
          <a:ln w="12700" cap="flat" cmpd="sng" algn="ctr">
            <a:noFill/>
            <a:prstDash val="solid"/>
          </a:ln>
          <a:effectLst/>
        </p:spPr>
        <p:txBody>
          <a:bodyPr tIns="63141" rtlCol="0" anchor="t" anchorCtr="0"/>
          <a:lstStyle/>
          <a:p>
            <a:pPr>
              <a:spcAft>
                <a:spcPts val="526"/>
              </a:spcAft>
              <a:defRPr/>
            </a:pPr>
            <a:r>
              <a:rPr kumimoji="0" lang="ja-JP" altLang="en-US" sz="1600" kern="0">
                <a:solidFill>
                  <a:srgbClr val="000000"/>
                </a:solidFill>
                <a:latin typeface="Yu Gothic" panose="020B0400000000000000" pitchFamily="34" charset="-128"/>
                <a:ea typeface="Yu Gothic" panose="020B0400000000000000" pitchFamily="34" charset="-128"/>
              </a:rPr>
              <a:t>スライド枚数が</a:t>
            </a:r>
            <a:r>
              <a:rPr kumimoji="0" lang="en-US" altLang="ja-JP" sz="1600" kern="0" dirty="0">
                <a:solidFill>
                  <a:srgbClr val="000000"/>
                </a:solidFill>
                <a:latin typeface="Yu Gothic" panose="020B0400000000000000" pitchFamily="34" charset="-128"/>
                <a:ea typeface="Yu Gothic" panose="020B0400000000000000" pitchFamily="34" charset="-128"/>
              </a:rPr>
              <a:t>3</a:t>
            </a:r>
            <a:r>
              <a:rPr kumimoji="0" lang="ja-JP" altLang="en-US" sz="1600" kern="0">
                <a:solidFill>
                  <a:srgbClr val="000000"/>
                </a:solidFill>
                <a:latin typeface="Yu Gothic" panose="020B0400000000000000" pitchFamily="34" charset="-128"/>
                <a:ea typeface="Yu Gothic" panose="020B0400000000000000" pitchFamily="34" charset="-128"/>
              </a:rPr>
              <a:t>枚なのですが、制作してもらえますか？</a:t>
            </a:r>
            <a:endParaRPr kumimoji="0" lang="en-US" altLang="ja-JP" sz="1600" kern="0" dirty="0">
              <a:solidFill>
                <a:srgbClr val="000000"/>
              </a:solidFill>
              <a:latin typeface="Yu Gothic" panose="020B0400000000000000" pitchFamily="34" charset="-128"/>
              <a:ea typeface="Yu Gothic" panose="020B0400000000000000" pitchFamily="34" charset="-128"/>
            </a:endParaRPr>
          </a:p>
        </p:txBody>
      </p:sp>
      <p:sp>
        <p:nvSpPr>
          <p:cNvPr id="5" name="円形吹き出し 4"/>
          <p:cNvSpPr/>
          <p:nvPr/>
        </p:nvSpPr>
        <p:spPr>
          <a:xfrm>
            <a:off x="656143" y="1315098"/>
            <a:ext cx="643455" cy="643361"/>
          </a:xfrm>
          <a:prstGeom prst="wedgeEllipseCallout">
            <a:avLst>
              <a:gd name="adj1" fmla="val -62646"/>
              <a:gd name="adj2" fmla="val 625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altLang="ja-JP" sz="2456" dirty="0">
                <a:latin typeface="Yu Gothic" panose="020B0400000000000000" pitchFamily="34" charset="-128"/>
                <a:ea typeface="Yu Gothic" panose="020B0400000000000000" pitchFamily="34" charset="-128"/>
                <a:cs typeface="メイリオ" panose="020B0604030504040204" pitchFamily="50" charset="-128"/>
              </a:rPr>
              <a:t>Q</a:t>
            </a:r>
            <a:endParaRPr lang="ja-JP" altLang="en-US" sz="2456" dirty="0">
              <a:latin typeface="Yu Gothic" panose="020B0400000000000000" pitchFamily="34" charset="-128"/>
              <a:ea typeface="Yu Gothic" panose="020B0400000000000000" pitchFamily="34" charset="-128"/>
              <a:cs typeface="メイリオ" panose="020B0604030504040204" pitchFamily="50" charset="-128"/>
            </a:endParaRPr>
          </a:p>
        </p:txBody>
      </p:sp>
      <p:sp>
        <p:nvSpPr>
          <p:cNvPr id="25" name="円形吹き出し 24"/>
          <p:cNvSpPr/>
          <p:nvPr/>
        </p:nvSpPr>
        <p:spPr>
          <a:xfrm flipH="1">
            <a:off x="672370" y="2074293"/>
            <a:ext cx="643455" cy="643361"/>
          </a:xfrm>
          <a:prstGeom prst="wedgeEllipseCallout">
            <a:avLst>
              <a:gd name="adj1" fmla="val -62646"/>
              <a:gd name="adj2" fmla="val 625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altLang="ja-JP" sz="2456" dirty="0">
                <a:latin typeface="Yu Gothic" panose="020B0400000000000000" pitchFamily="34" charset="-128"/>
                <a:ea typeface="Yu Gothic" panose="020B0400000000000000" pitchFamily="34" charset="-128"/>
                <a:cs typeface="メイリオ" panose="020B0604030504040204" pitchFamily="50" charset="-128"/>
              </a:rPr>
              <a:t>A</a:t>
            </a:r>
            <a:endParaRPr lang="ja-JP" altLang="en-US" sz="2456" dirty="0">
              <a:latin typeface="Yu Gothic" panose="020B0400000000000000" pitchFamily="34" charset="-128"/>
              <a:ea typeface="Yu Gothic" panose="020B0400000000000000" pitchFamily="34" charset="-128"/>
              <a:cs typeface="メイリオ" panose="020B0604030504040204" pitchFamily="50" charset="-128"/>
            </a:endParaRPr>
          </a:p>
        </p:txBody>
      </p:sp>
      <p:sp>
        <p:nvSpPr>
          <p:cNvPr id="26" name="正方形/長方形 25">
            <a:extLst>
              <a:ext uri="{FF2B5EF4-FFF2-40B4-BE49-F238E27FC236}">
                <a16:creationId xmlns:a16="http://schemas.microsoft.com/office/drawing/2014/main" id="{9FAF0C42-3DF4-D34E-954B-9771DF0033DB}"/>
              </a:ext>
            </a:extLst>
          </p:cNvPr>
          <p:cNvSpPr/>
          <p:nvPr/>
        </p:nvSpPr>
        <p:spPr>
          <a:xfrm>
            <a:off x="1567746" y="2089667"/>
            <a:ext cx="8232709" cy="635192"/>
          </a:xfrm>
          <a:prstGeom prst="rect">
            <a:avLst/>
          </a:prstGeom>
          <a:noFill/>
          <a:ln w="12700" cap="flat" cmpd="sng" algn="ctr">
            <a:noFill/>
            <a:prstDash val="solid"/>
          </a:ln>
          <a:effectLst/>
        </p:spPr>
        <p:txBody>
          <a:bodyPr tIns="63141" rtlCol="0" anchor="t" anchorCtr="0"/>
          <a:lstStyle/>
          <a:p>
            <a:pPr>
              <a:spcAft>
                <a:spcPts val="526"/>
              </a:spcAft>
              <a:defRPr/>
            </a:pPr>
            <a:r>
              <a:rPr kumimoji="0" lang="ja-JP" altLang="en-US" sz="1600" b="1" kern="0">
                <a:solidFill>
                  <a:srgbClr val="00A6CB"/>
                </a:solidFill>
                <a:latin typeface="Yu Gothic" panose="020B0400000000000000" pitchFamily="34" charset="-128"/>
                <a:ea typeface="Yu Gothic" panose="020B0400000000000000" pitchFamily="34" charset="-128"/>
              </a:rPr>
              <a:t>本サービスでは最低依頼枚数を設けていません。ですので、</a:t>
            </a:r>
            <a:r>
              <a:rPr kumimoji="0" lang="en-US" altLang="ja-JP" sz="1600" b="1" kern="0" dirty="0">
                <a:solidFill>
                  <a:srgbClr val="00A6CB"/>
                </a:solidFill>
                <a:latin typeface="Yu Gothic" panose="020B0400000000000000" pitchFamily="34" charset="-128"/>
                <a:ea typeface="Yu Gothic" panose="020B0400000000000000" pitchFamily="34" charset="-128"/>
              </a:rPr>
              <a:t>3</a:t>
            </a:r>
            <a:r>
              <a:rPr kumimoji="0" lang="ja-JP" altLang="en-US" sz="1600" b="1" kern="0">
                <a:solidFill>
                  <a:srgbClr val="00A6CB"/>
                </a:solidFill>
                <a:latin typeface="Yu Gothic" panose="020B0400000000000000" pitchFamily="34" charset="-128"/>
                <a:ea typeface="Yu Gothic" panose="020B0400000000000000" pitchFamily="34" charset="-128"/>
              </a:rPr>
              <a:t>スライドでも</a:t>
            </a:r>
            <a:r>
              <a:rPr kumimoji="0" lang="en-US" altLang="ja-JP" sz="1600" b="1" kern="0" dirty="0">
                <a:solidFill>
                  <a:srgbClr val="00A6CB"/>
                </a:solidFill>
                <a:latin typeface="Yu Gothic" panose="020B0400000000000000" pitchFamily="34" charset="-128"/>
                <a:ea typeface="Yu Gothic" panose="020B0400000000000000" pitchFamily="34" charset="-128"/>
              </a:rPr>
              <a:t>1</a:t>
            </a:r>
            <a:r>
              <a:rPr kumimoji="0" lang="ja-JP" altLang="en-US" sz="1600" b="1" kern="0">
                <a:solidFill>
                  <a:srgbClr val="00A6CB"/>
                </a:solidFill>
                <a:latin typeface="Yu Gothic" panose="020B0400000000000000" pitchFamily="34" charset="-128"/>
                <a:ea typeface="Yu Gothic" panose="020B0400000000000000" pitchFamily="34" charset="-128"/>
              </a:rPr>
              <a:t>スライドでもじっくりと添削いたします。</a:t>
            </a:r>
            <a:endParaRPr kumimoji="0" lang="en-US" altLang="ja-JP" sz="1600" b="1" kern="0" dirty="0">
              <a:solidFill>
                <a:srgbClr val="00A6CB"/>
              </a:solidFill>
              <a:latin typeface="Yu Gothic" panose="020B0400000000000000" pitchFamily="34" charset="-128"/>
              <a:ea typeface="Yu Gothic" panose="020B0400000000000000" pitchFamily="34" charset="-128"/>
            </a:endParaRPr>
          </a:p>
        </p:txBody>
      </p:sp>
      <p:cxnSp>
        <p:nvCxnSpPr>
          <p:cNvPr id="10" name="直線コネクタ 9"/>
          <p:cNvCxnSpPr/>
          <p:nvPr/>
        </p:nvCxnSpPr>
        <p:spPr>
          <a:xfrm>
            <a:off x="1567746" y="1958457"/>
            <a:ext cx="8232709"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1567746" y="2766924"/>
            <a:ext cx="8232709" cy="0"/>
          </a:xfrm>
          <a:prstGeom prst="line">
            <a:avLst/>
          </a:prstGeom>
          <a:ln w="19050">
            <a:solidFill>
              <a:srgbClr val="00A6CB"/>
            </a:solidFill>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5EB5558A-96BE-274E-A459-48EABB70985B}"/>
              </a:ext>
            </a:extLst>
          </p:cNvPr>
          <p:cNvSpPr/>
          <p:nvPr/>
        </p:nvSpPr>
        <p:spPr>
          <a:xfrm>
            <a:off x="1567746" y="3348036"/>
            <a:ext cx="8232709" cy="635192"/>
          </a:xfrm>
          <a:prstGeom prst="rect">
            <a:avLst/>
          </a:prstGeom>
          <a:noFill/>
          <a:ln w="12700" cap="flat" cmpd="sng" algn="ctr">
            <a:noFill/>
            <a:prstDash val="solid"/>
          </a:ln>
          <a:effectLst/>
        </p:spPr>
        <p:txBody>
          <a:bodyPr tIns="63141" rtlCol="0" anchor="t" anchorCtr="0"/>
          <a:lstStyle/>
          <a:p>
            <a:pPr>
              <a:spcAft>
                <a:spcPts val="526"/>
              </a:spcAft>
              <a:defRPr/>
            </a:pPr>
            <a:r>
              <a:rPr kumimoji="0" lang="ja-JP" altLang="en-US" sz="1600" kern="0">
                <a:solidFill>
                  <a:srgbClr val="000000"/>
                </a:solidFill>
                <a:latin typeface="Yu Gothic" panose="020B0400000000000000" pitchFamily="34" charset="-128"/>
                <a:ea typeface="Yu Gothic" panose="020B0400000000000000" pitchFamily="34" charset="-128"/>
              </a:rPr>
              <a:t>スライド枚数が</a:t>
            </a:r>
            <a:r>
              <a:rPr kumimoji="0" lang="en-US" altLang="ja-JP" sz="1600" kern="0" dirty="0">
                <a:solidFill>
                  <a:srgbClr val="000000"/>
                </a:solidFill>
                <a:latin typeface="Yu Gothic" panose="020B0400000000000000" pitchFamily="34" charset="-128"/>
                <a:ea typeface="Yu Gothic" panose="020B0400000000000000" pitchFamily="34" charset="-128"/>
              </a:rPr>
              <a:t>3</a:t>
            </a:r>
            <a:r>
              <a:rPr kumimoji="0" lang="ja-JP" altLang="en-US" sz="1600" kern="0">
                <a:solidFill>
                  <a:srgbClr val="000000"/>
                </a:solidFill>
                <a:latin typeface="Yu Gothic" panose="020B0400000000000000" pitchFamily="34" charset="-128"/>
                <a:ea typeface="Yu Gothic" panose="020B0400000000000000" pitchFamily="34" charset="-128"/>
              </a:rPr>
              <a:t>枚なのですが、制作してもらえますか？</a:t>
            </a:r>
            <a:endParaRPr kumimoji="0" lang="en-US" altLang="ja-JP" sz="1600" kern="0" dirty="0">
              <a:solidFill>
                <a:srgbClr val="000000"/>
              </a:solidFill>
              <a:latin typeface="Yu Gothic" panose="020B0400000000000000" pitchFamily="34" charset="-128"/>
              <a:ea typeface="Yu Gothic" panose="020B0400000000000000" pitchFamily="34" charset="-128"/>
            </a:endParaRPr>
          </a:p>
        </p:txBody>
      </p:sp>
      <p:sp>
        <p:nvSpPr>
          <p:cNvPr id="32" name="円形吹き出し 31">
            <a:extLst>
              <a:ext uri="{FF2B5EF4-FFF2-40B4-BE49-F238E27FC236}">
                <a16:creationId xmlns:a16="http://schemas.microsoft.com/office/drawing/2014/main" id="{B041EE66-92BD-5746-A056-CC085307C20F}"/>
              </a:ext>
            </a:extLst>
          </p:cNvPr>
          <p:cNvSpPr/>
          <p:nvPr/>
        </p:nvSpPr>
        <p:spPr>
          <a:xfrm>
            <a:off x="656143" y="3329562"/>
            <a:ext cx="643455" cy="643361"/>
          </a:xfrm>
          <a:prstGeom prst="wedgeEllipseCallout">
            <a:avLst>
              <a:gd name="adj1" fmla="val -62646"/>
              <a:gd name="adj2" fmla="val 625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altLang="ja-JP" sz="2456" dirty="0">
                <a:latin typeface="Yu Gothic" panose="020B0400000000000000" pitchFamily="34" charset="-128"/>
                <a:ea typeface="Yu Gothic" panose="020B0400000000000000" pitchFamily="34" charset="-128"/>
                <a:cs typeface="メイリオ" panose="020B0604030504040204" pitchFamily="50" charset="-128"/>
              </a:rPr>
              <a:t>Q</a:t>
            </a:r>
            <a:endParaRPr lang="ja-JP" altLang="en-US" sz="2456" dirty="0">
              <a:latin typeface="Yu Gothic" panose="020B0400000000000000" pitchFamily="34" charset="-128"/>
              <a:ea typeface="Yu Gothic" panose="020B0400000000000000" pitchFamily="34" charset="-128"/>
              <a:cs typeface="メイリオ" panose="020B0604030504040204" pitchFamily="50" charset="-128"/>
            </a:endParaRPr>
          </a:p>
        </p:txBody>
      </p:sp>
      <p:sp>
        <p:nvSpPr>
          <p:cNvPr id="33" name="円形吹き出し 32">
            <a:extLst>
              <a:ext uri="{FF2B5EF4-FFF2-40B4-BE49-F238E27FC236}">
                <a16:creationId xmlns:a16="http://schemas.microsoft.com/office/drawing/2014/main" id="{7CF9DD40-2D2B-7945-9351-B30238BA7BF9}"/>
              </a:ext>
            </a:extLst>
          </p:cNvPr>
          <p:cNvSpPr/>
          <p:nvPr/>
        </p:nvSpPr>
        <p:spPr>
          <a:xfrm flipH="1">
            <a:off x="672370" y="4088758"/>
            <a:ext cx="643455" cy="643361"/>
          </a:xfrm>
          <a:prstGeom prst="wedgeEllipseCallout">
            <a:avLst>
              <a:gd name="adj1" fmla="val -62646"/>
              <a:gd name="adj2" fmla="val 625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altLang="ja-JP" sz="2456" dirty="0">
                <a:latin typeface="Yu Gothic" panose="020B0400000000000000" pitchFamily="34" charset="-128"/>
                <a:ea typeface="Yu Gothic" panose="020B0400000000000000" pitchFamily="34" charset="-128"/>
                <a:cs typeface="メイリオ" panose="020B0604030504040204" pitchFamily="50" charset="-128"/>
              </a:rPr>
              <a:t>A</a:t>
            </a:r>
            <a:endParaRPr lang="ja-JP" altLang="en-US" sz="2456" dirty="0">
              <a:latin typeface="Yu Gothic" panose="020B0400000000000000" pitchFamily="34" charset="-128"/>
              <a:ea typeface="Yu Gothic" panose="020B0400000000000000" pitchFamily="34" charset="-128"/>
              <a:cs typeface="メイリオ" panose="020B0604030504040204" pitchFamily="50" charset="-128"/>
            </a:endParaRPr>
          </a:p>
        </p:txBody>
      </p:sp>
      <p:sp>
        <p:nvSpPr>
          <p:cNvPr id="34" name="正方形/長方形 33">
            <a:extLst>
              <a:ext uri="{FF2B5EF4-FFF2-40B4-BE49-F238E27FC236}">
                <a16:creationId xmlns:a16="http://schemas.microsoft.com/office/drawing/2014/main" id="{808D40EB-0958-714F-82AD-83697F70FE92}"/>
              </a:ext>
            </a:extLst>
          </p:cNvPr>
          <p:cNvSpPr/>
          <p:nvPr/>
        </p:nvSpPr>
        <p:spPr>
          <a:xfrm>
            <a:off x="1567746" y="4104132"/>
            <a:ext cx="8232709" cy="635192"/>
          </a:xfrm>
          <a:prstGeom prst="rect">
            <a:avLst/>
          </a:prstGeom>
          <a:noFill/>
          <a:ln w="12700" cap="flat" cmpd="sng" algn="ctr">
            <a:noFill/>
            <a:prstDash val="solid"/>
          </a:ln>
          <a:effectLst/>
        </p:spPr>
        <p:txBody>
          <a:bodyPr tIns="63141" rtlCol="0" anchor="t" anchorCtr="0"/>
          <a:lstStyle/>
          <a:p>
            <a:pPr>
              <a:spcAft>
                <a:spcPts val="526"/>
              </a:spcAft>
              <a:defRPr/>
            </a:pPr>
            <a:r>
              <a:rPr kumimoji="0" lang="ja-JP" altLang="en-US" sz="1600" b="1" kern="0">
                <a:solidFill>
                  <a:srgbClr val="00A6CB"/>
                </a:solidFill>
                <a:latin typeface="Yu Gothic" panose="020B0400000000000000" pitchFamily="34" charset="-128"/>
                <a:ea typeface="Yu Gothic" panose="020B0400000000000000" pitchFamily="34" charset="-128"/>
              </a:rPr>
              <a:t>本サービスでは最低依頼枚数を設けていません。ですので、</a:t>
            </a:r>
            <a:r>
              <a:rPr kumimoji="0" lang="en-US" altLang="ja-JP" sz="1600" b="1" kern="0" dirty="0">
                <a:solidFill>
                  <a:srgbClr val="00A6CB"/>
                </a:solidFill>
                <a:latin typeface="Yu Gothic" panose="020B0400000000000000" pitchFamily="34" charset="-128"/>
                <a:ea typeface="Yu Gothic" panose="020B0400000000000000" pitchFamily="34" charset="-128"/>
              </a:rPr>
              <a:t>3</a:t>
            </a:r>
            <a:r>
              <a:rPr kumimoji="0" lang="ja-JP" altLang="en-US" sz="1600" b="1" kern="0">
                <a:solidFill>
                  <a:srgbClr val="00A6CB"/>
                </a:solidFill>
                <a:latin typeface="Yu Gothic" panose="020B0400000000000000" pitchFamily="34" charset="-128"/>
                <a:ea typeface="Yu Gothic" panose="020B0400000000000000" pitchFamily="34" charset="-128"/>
              </a:rPr>
              <a:t>スライドでも</a:t>
            </a:r>
            <a:r>
              <a:rPr kumimoji="0" lang="en-US" altLang="ja-JP" sz="1600" b="1" kern="0" dirty="0">
                <a:solidFill>
                  <a:srgbClr val="00A6CB"/>
                </a:solidFill>
                <a:latin typeface="Yu Gothic" panose="020B0400000000000000" pitchFamily="34" charset="-128"/>
                <a:ea typeface="Yu Gothic" panose="020B0400000000000000" pitchFamily="34" charset="-128"/>
              </a:rPr>
              <a:t>1</a:t>
            </a:r>
            <a:r>
              <a:rPr kumimoji="0" lang="ja-JP" altLang="en-US" sz="1600" b="1" kern="0">
                <a:solidFill>
                  <a:srgbClr val="00A6CB"/>
                </a:solidFill>
                <a:latin typeface="Yu Gothic" panose="020B0400000000000000" pitchFamily="34" charset="-128"/>
                <a:ea typeface="Yu Gothic" panose="020B0400000000000000" pitchFamily="34" charset="-128"/>
              </a:rPr>
              <a:t>スライドでもじっくりと添削いたします。</a:t>
            </a:r>
            <a:endParaRPr kumimoji="0" lang="en-US" altLang="ja-JP" sz="1600" b="1" kern="0" dirty="0">
              <a:solidFill>
                <a:srgbClr val="00A6CB"/>
              </a:solidFill>
              <a:latin typeface="Yu Gothic" panose="020B0400000000000000" pitchFamily="34" charset="-128"/>
              <a:ea typeface="Yu Gothic" panose="020B0400000000000000" pitchFamily="34" charset="-128"/>
            </a:endParaRPr>
          </a:p>
        </p:txBody>
      </p:sp>
      <p:cxnSp>
        <p:nvCxnSpPr>
          <p:cNvPr id="35" name="直線コネクタ 34">
            <a:extLst>
              <a:ext uri="{FF2B5EF4-FFF2-40B4-BE49-F238E27FC236}">
                <a16:creationId xmlns:a16="http://schemas.microsoft.com/office/drawing/2014/main" id="{CAACA821-BEEE-2141-B7EF-44BEA5F05DFB}"/>
              </a:ext>
            </a:extLst>
          </p:cNvPr>
          <p:cNvCxnSpPr/>
          <p:nvPr/>
        </p:nvCxnSpPr>
        <p:spPr>
          <a:xfrm>
            <a:off x="1567746" y="3972922"/>
            <a:ext cx="8232709"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87E83E6A-D9EA-204F-9CDE-ED0C299812D4}"/>
              </a:ext>
            </a:extLst>
          </p:cNvPr>
          <p:cNvCxnSpPr/>
          <p:nvPr/>
        </p:nvCxnSpPr>
        <p:spPr>
          <a:xfrm>
            <a:off x="1567746" y="4781390"/>
            <a:ext cx="8232709" cy="0"/>
          </a:xfrm>
          <a:prstGeom prst="line">
            <a:avLst/>
          </a:prstGeom>
          <a:ln w="19050">
            <a:solidFill>
              <a:srgbClr val="00A6CB"/>
            </a:solidFill>
          </a:ln>
        </p:spPr>
        <p:style>
          <a:lnRef idx="1">
            <a:schemeClr val="accent1"/>
          </a:lnRef>
          <a:fillRef idx="0">
            <a:schemeClr val="accent1"/>
          </a:fillRef>
          <a:effectRef idx="0">
            <a:schemeClr val="accent1"/>
          </a:effectRef>
          <a:fontRef idx="minor">
            <a:schemeClr val="tx1"/>
          </a:fontRef>
        </p:style>
      </p:cxnSp>
      <p:sp>
        <p:nvSpPr>
          <p:cNvPr id="37" name="正方形/長方形 36">
            <a:extLst>
              <a:ext uri="{FF2B5EF4-FFF2-40B4-BE49-F238E27FC236}">
                <a16:creationId xmlns:a16="http://schemas.microsoft.com/office/drawing/2014/main" id="{10A22504-F32F-B345-B9C8-FF1219E13C6B}"/>
              </a:ext>
            </a:extLst>
          </p:cNvPr>
          <p:cNvSpPr/>
          <p:nvPr/>
        </p:nvSpPr>
        <p:spPr>
          <a:xfrm>
            <a:off x="1567746" y="5362500"/>
            <a:ext cx="8232709" cy="635192"/>
          </a:xfrm>
          <a:prstGeom prst="rect">
            <a:avLst/>
          </a:prstGeom>
          <a:noFill/>
          <a:ln w="12700" cap="flat" cmpd="sng" algn="ctr">
            <a:noFill/>
            <a:prstDash val="solid"/>
          </a:ln>
          <a:effectLst/>
        </p:spPr>
        <p:txBody>
          <a:bodyPr tIns="63141" rtlCol="0" anchor="t" anchorCtr="0"/>
          <a:lstStyle/>
          <a:p>
            <a:pPr>
              <a:spcAft>
                <a:spcPts val="526"/>
              </a:spcAft>
              <a:defRPr/>
            </a:pPr>
            <a:r>
              <a:rPr kumimoji="0" lang="ja-JP" altLang="en-US" sz="1600" kern="0">
                <a:solidFill>
                  <a:srgbClr val="000000"/>
                </a:solidFill>
                <a:latin typeface="Yu Gothic" panose="020B0400000000000000" pitchFamily="34" charset="-128"/>
                <a:ea typeface="Yu Gothic" panose="020B0400000000000000" pitchFamily="34" charset="-128"/>
              </a:rPr>
              <a:t>スライド枚数が</a:t>
            </a:r>
            <a:r>
              <a:rPr kumimoji="0" lang="en-US" altLang="ja-JP" sz="1600" kern="0" dirty="0">
                <a:solidFill>
                  <a:srgbClr val="000000"/>
                </a:solidFill>
                <a:latin typeface="Yu Gothic" panose="020B0400000000000000" pitchFamily="34" charset="-128"/>
                <a:ea typeface="Yu Gothic" panose="020B0400000000000000" pitchFamily="34" charset="-128"/>
              </a:rPr>
              <a:t>3</a:t>
            </a:r>
            <a:r>
              <a:rPr kumimoji="0" lang="ja-JP" altLang="en-US" sz="1600" kern="0">
                <a:solidFill>
                  <a:srgbClr val="000000"/>
                </a:solidFill>
                <a:latin typeface="Yu Gothic" panose="020B0400000000000000" pitchFamily="34" charset="-128"/>
                <a:ea typeface="Yu Gothic" panose="020B0400000000000000" pitchFamily="34" charset="-128"/>
              </a:rPr>
              <a:t>枚なのですが、制作してもらえますか？</a:t>
            </a:r>
            <a:endParaRPr kumimoji="0" lang="en-US" altLang="ja-JP" sz="1600" kern="0" dirty="0">
              <a:solidFill>
                <a:srgbClr val="000000"/>
              </a:solidFill>
              <a:latin typeface="Yu Gothic" panose="020B0400000000000000" pitchFamily="34" charset="-128"/>
              <a:ea typeface="Yu Gothic" panose="020B0400000000000000" pitchFamily="34" charset="-128"/>
            </a:endParaRPr>
          </a:p>
        </p:txBody>
      </p:sp>
      <p:sp>
        <p:nvSpPr>
          <p:cNvPr id="38" name="円形吹き出し 37">
            <a:extLst>
              <a:ext uri="{FF2B5EF4-FFF2-40B4-BE49-F238E27FC236}">
                <a16:creationId xmlns:a16="http://schemas.microsoft.com/office/drawing/2014/main" id="{9EA928BF-8F25-3342-A4C2-F66B5B1BDCAD}"/>
              </a:ext>
            </a:extLst>
          </p:cNvPr>
          <p:cNvSpPr/>
          <p:nvPr/>
        </p:nvSpPr>
        <p:spPr>
          <a:xfrm>
            <a:off x="656143" y="5344028"/>
            <a:ext cx="643455" cy="643361"/>
          </a:xfrm>
          <a:prstGeom prst="wedgeEllipseCallout">
            <a:avLst>
              <a:gd name="adj1" fmla="val -62646"/>
              <a:gd name="adj2" fmla="val 625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altLang="ja-JP" sz="2456" dirty="0">
                <a:latin typeface="Yu Gothic" panose="020B0400000000000000" pitchFamily="34" charset="-128"/>
                <a:ea typeface="Yu Gothic" panose="020B0400000000000000" pitchFamily="34" charset="-128"/>
                <a:cs typeface="メイリオ" panose="020B0604030504040204" pitchFamily="50" charset="-128"/>
              </a:rPr>
              <a:t>Q</a:t>
            </a:r>
            <a:endParaRPr lang="ja-JP" altLang="en-US" sz="2456" dirty="0">
              <a:latin typeface="Yu Gothic" panose="020B0400000000000000" pitchFamily="34" charset="-128"/>
              <a:ea typeface="Yu Gothic" panose="020B0400000000000000" pitchFamily="34" charset="-128"/>
              <a:cs typeface="メイリオ" panose="020B0604030504040204" pitchFamily="50" charset="-128"/>
            </a:endParaRPr>
          </a:p>
        </p:txBody>
      </p:sp>
      <p:sp>
        <p:nvSpPr>
          <p:cNvPr id="39" name="円形吹き出し 38">
            <a:extLst>
              <a:ext uri="{FF2B5EF4-FFF2-40B4-BE49-F238E27FC236}">
                <a16:creationId xmlns:a16="http://schemas.microsoft.com/office/drawing/2014/main" id="{F4006460-C627-3F40-830D-B5E3BFCA0373}"/>
              </a:ext>
            </a:extLst>
          </p:cNvPr>
          <p:cNvSpPr/>
          <p:nvPr/>
        </p:nvSpPr>
        <p:spPr>
          <a:xfrm flipH="1">
            <a:off x="672370" y="6103223"/>
            <a:ext cx="643455" cy="643361"/>
          </a:xfrm>
          <a:prstGeom prst="wedgeEllipseCallout">
            <a:avLst>
              <a:gd name="adj1" fmla="val -62646"/>
              <a:gd name="adj2" fmla="val 625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altLang="ja-JP" sz="2456" dirty="0">
                <a:latin typeface="Yu Gothic" panose="020B0400000000000000" pitchFamily="34" charset="-128"/>
                <a:ea typeface="Yu Gothic" panose="020B0400000000000000" pitchFamily="34" charset="-128"/>
                <a:cs typeface="メイリオ" panose="020B0604030504040204" pitchFamily="50" charset="-128"/>
              </a:rPr>
              <a:t>A</a:t>
            </a:r>
            <a:endParaRPr lang="ja-JP" altLang="en-US" sz="2456" dirty="0">
              <a:latin typeface="Yu Gothic" panose="020B0400000000000000" pitchFamily="34" charset="-128"/>
              <a:ea typeface="Yu Gothic" panose="020B0400000000000000" pitchFamily="34" charset="-128"/>
              <a:cs typeface="メイリオ" panose="020B0604030504040204" pitchFamily="50" charset="-128"/>
            </a:endParaRPr>
          </a:p>
        </p:txBody>
      </p:sp>
      <p:sp>
        <p:nvSpPr>
          <p:cNvPr id="40" name="正方形/長方形 39">
            <a:extLst>
              <a:ext uri="{FF2B5EF4-FFF2-40B4-BE49-F238E27FC236}">
                <a16:creationId xmlns:a16="http://schemas.microsoft.com/office/drawing/2014/main" id="{10E166C0-65AF-D548-9851-7F5191880DF4}"/>
              </a:ext>
            </a:extLst>
          </p:cNvPr>
          <p:cNvSpPr/>
          <p:nvPr/>
        </p:nvSpPr>
        <p:spPr>
          <a:xfrm>
            <a:off x="1567746" y="6118597"/>
            <a:ext cx="8232709" cy="635192"/>
          </a:xfrm>
          <a:prstGeom prst="rect">
            <a:avLst/>
          </a:prstGeom>
          <a:noFill/>
          <a:ln w="12700" cap="flat" cmpd="sng" algn="ctr">
            <a:noFill/>
            <a:prstDash val="solid"/>
          </a:ln>
          <a:effectLst/>
        </p:spPr>
        <p:txBody>
          <a:bodyPr tIns="63141" rtlCol="0" anchor="t" anchorCtr="0"/>
          <a:lstStyle/>
          <a:p>
            <a:pPr>
              <a:spcAft>
                <a:spcPts val="526"/>
              </a:spcAft>
              <a:defRPr/>
            </a:pPr>
            <a:r>
              <a:rPr kumimoji="0" lang="ja-JP" altLang="en-US" sz="1600" b="1" kern="0">
                <a:solidFill>
                  <a:srgbClr val="00A6CB"/>
                </a:solidFill>
                <a:latin typeface="Yu Gothic" panose="020B0400000000000000" pitchFamily="34" charset="-128"/>
                <a:ea typeface="Yu Gothic" panose="020B0400000000000000" pitchFamily="34" charset="-128"/>
              </a:rPr>
              <a:t>本サービスでは最低依頼枚数を設けていません。ですので、</a:t>
            </a:r>
            <a:r>
              <a:rPr kumimoji="0" lang="en-US" altLang="ja-JP" sz="1600" b="1" kern="0" dirty="0">
                <a:solidFill>
                  <a:srgbClr val="00A6CB"/>
                </a:solidFill>
                <a:latin typeface="Yu Gothic" panose="020B0400000000000000" pitchFamily="34" charset="-128"/>
                <a:ea typeface="Yu Gothic" panose="020B0400000000000000" pitchFamily="34" charset="-128"/>
              </a:rPr>
              <a:t>3</a:t>
            </a:r>
            <a:r>
              <a:rPr kumimoji="0" lang="ja-JP" altLang="en-US" sz="1600" b="1" kern="0">
                <a:solidFill>
                  <a:srgbClr val="00A6CB"/>
                </a:solidFill>
                <a:latin typeface="Yu Gothic" panose="020B0400000000000000" pitchFamily="34" charset="-128"/>
                <a:ea typeface="Yu Gothic" panose="020B0400000000000000" pitchFamily="34" charset="-128"/>
              </a:rPr>
              <a:t>スライドでも</a:t>
            </a:r>
            <a:r>
              <a:rPr kumimoji="0" lang="en-US" altLang="ja-JP" sz="1600" b="1" kern="0" dirty="0">
                <a:solidFill>
                  <a:srgbClr val="00A6CB"/>
                </a:solidFill>
                <a:latin typeface="Yu Gothic" panose="020B0400000000000000" pitchFamily="34" charset="-128"/>
                <a:ea typeface="Yu Gothic" panose="020B0400000000000000" pitchFamily="34" charset="-128"/>
              </a:rPr>
              <a:t>1</a:t>
            </a:r>
            <a:r>
              <a:rPr kumimoji="0" lang="ja-JP" altLang="en-US" sz="1600" b="1" kern="0">
                <a:solidFill>
                  <a:srgbClr val="00A6CB"/>
                </a:solidFill>
                <a:latin typeface="Yu Gothic" panose="020B0400000000000000" pitchFamily="34" charset="-128"/>
                <a:ea typeface="Yu Gothic" panose="020B0400000000000000" pitchFamily="34" charset="-128"/>
              </a:rPr>
              <a:t>スライドでもじっくりと添削いたします。</a:t>
            </a:r>
            <a:endParaRPr kumimoji="0" lang="en-US" altLang="ja-JP" sz="1600" b="1" kern="0" dirty="0">
              <a:solidFill>
                <a:srgbClr val="00A6CB"/>
              </a:solidFill>
              <a:latin typeface="Yu Gothic" panose="020B0400000000000000" pitchFamily="34" charset="-128"/>
              <a:ea typeface="Yu Gothic" panose="020B0400000000000000" pitchFamily="34" charset="-128"/>
            </a:endParaRPr>
          </a:p>
        </p:txBody>
      </p:sp>
      <p:cxnSp>
        <p:nvCxnSpPr>
          <p:cNvPr id="42" name="直線コネクタ 41">
            <a:extLst>
              <a:ext uri="{FF2B5EF4-FFF2-40B4-BE49-F238E27FC236}">
                <a16:creationId xmlns:a16="http://schemas.microsoft.com/office/drawing/2014/main" id="{E823EFB6-FDA5-8B43-8DEF-C38C0C78AC76}"/>
              </a:ext>
            </a:extLst>
          </p:cNvPr>
          <p:cNvCxnSpPr/>
          <p:nvPr/>
        </p:nvCxnSpPr>
        <p:spPr>
          <a:xfrm>
            <a:off x="1567746" y="5987387"/>
            <a:ext cx="8232709"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4278B510-4364-F24F-B309-4243FD6CD70A}"/>
              </a:ext>
            </a:extLst>
          </p:cNvPr>
          <p:cNvCxnSpPr/>
          <p:nvPr/>
        </p:nvCxnSpPr>
        <p:spPr>
          <a:xfrm>
            <a:off x="1567746" y="6795854"/>
            <a:ext cx="8232709" cy="0"/>
          </a:xfrm>
          <a:prstGeom prst="line">
            <a:avLst/>
          </a:prstGeom>
          <a:ln w="19050">
            <a:solidFill>
              <a:srgbClr val="00A6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369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kumimoji="1" lang="ja-JP" altLang="en-US" dirty="0"/>
              <a:t>費用</a:t>
            </a:r>
          </a:p>
        </p:txBody>
      </p:sp>
      <p:sp>
        <p:nvSpPr>
          <p:cNvPr id="4" name="フッター プレースホルダー 3"/>
          <p:cNvSpPr>
            <a:spLocks noGrp="1"/>
          </p:cNvSpPr>
          <p:nvPr>
            <p:ph type="ftr" sz="quarter" idx="11"/>
          </p:nvPr>
        </p:nvSpPr>
        <p:spPr/>
        <p:txBody>
          <a:bodyPr/>
          <a:lstStyle/>
          <a:p>
            <a:r>
              <a:rPr lang="ja-JP" altLang="en-US"/>
              <a:t>会社名</a:t>
            </a:r>
            <a:endParaRPr lang="ja-JP" altLang="en-US" dirty="0"/>
          </a:p>
        </p:txBody>
      </p:sp>
      <p:sp>
        <p:nvSpPr>
          <p:cNvPr id="6" name="正方形/長方形 5">
            <a:extLst>
              <a:ext uri="{FF2B5EF4-FFF2-40B4-BE49-F238E27FC236}">
                <a16:creationId xmlns:a16="http://schemas.microsoft.com/office/drawing/2014/main" id="{7DF26B62-A8B1-9047-AF09-1A8880C5F9BB}"/>
              </a:ext>
            </a:extLst>
          </p:cNvPr>
          <p:cNvSpPr/>
          <p:nvPr/>
        </p:nvSpPr>
        <p:spPr>
          <a:xfrm>
            <a:off x="0" y="2264569"/>
            <a:ext cx="5977383" cy="35362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
        <p:nvSpPr>
          <p:cNvPr id="9" name="正方形/長方形 8">
            <a:extLst>
              <a:ext uri="{FF2B5EF4-FFF2-40B4-BE49-F238E27FC236}">
                <a16:creationId xmlns:a16="http://schemas.microsoft.com/office/drawing/2014/main" id="{0E53BC02-4830-4844-9317-11D3E0888E91}"/>
              </a:ext>
            </a:extLst>
          </p:cNvPr>
          <p:cNvSpPr/>
          <p:nvPr/>
        </p:nvSpPr>
        <p:spPr>
          <a:xfrm>
            <a:off x="6229973" y="3208300"/>
            <a:ext cx="3965635" cy="1648807"/>
          </a:xfrm>
          <a:prstGeom prst="rect">
            <a:avLst/>
          </a:prstGeom>
          <a:noFill/>
          <a:ln w="12700" cap="flat" cmpd="sng" algn="ctr">
            <a:noFill/>
            <a:prstDash val="solid"/>
          </a:ln>
          <a:effectLst/>
        </p:spPr>
        <p:txBody>
          <a:bodyPr wrap="square" tIns="63141" rtlCol="0" anchor="ctr" anchorCtr="0">
            <a:spAutoFit/>
          </a:bodyPr>
          <a:lstStyle/>
          <a:p>
            <a:pPr algn="ctr">
              <a:spcAft>
                <a:spcPts val="526"/>
              </a:spcAft>
              <a:defRPr/>
            </a:pPr>
            <a:r>
              <a:rPr kumimoji="0" lang="ja-JP" altLang="en-US" sz="2800" kern="0">
                <a:solidFill>
                  <a:schemeClr val="accent6"/>
                </a:solidFill>
                <a:latin typeface="Yu Gothic" panose="020B0400000000000000" pitchFamily="34" charset="-128"/>
                <a:ea typeface="Yu Gothic" panose="020B0400000000000000" pitchFamily="34" charset="-128"/>
              </a:rPr>
              <a:t>枚数や制作難易度に</a:t>
            </a:r>
            <a:br>
              <a:rPr kumimoji="0" lang="en-US" altLang="ja-JP" sz="2800" kern="0" dirty="0">
                <a:solidFill>
                  <a:schemeClr val="accent6"/>
                </a:solidFill>
                <a:latin typeface="Yu Gothic" panose="020B0400000000000000" pitchFamily="34" charset="-128"/>
                <a:ea typeface="Yu Gothic" panose="020B0400000000000000" pitchFamily="34" charset="-128"/>
              </a:rPr>
            </a:br>
            <a:r>
              <a:rPr kumimoji="0" lang="ja-JP" altLang="en-US" sz="2800" kern="0">
                <a:solidFill>
                  <a:schemeClr val="accent6"/>
                </a:solidFill>
                <a:latin typeface="Yu Gothic" panose="020B0400000000000000" pitchFamily="34" charset="-128"/>
                <a:ea typeface="Yu Gothic" panose="020B0400000000000000" pitchFamily="34" charset="-128"/>
              </a:rPr>
              <a:t>かかわらず</a:t>
            </a:r>
            <a:br>
              <a:rPr kumimoji="0" lang="en-US" altLang="ja-JP" sz="2456" kern="0" dirty="0">
                <a:solidFill>
                  <a:schemeClr val="accent6"/>
                </a:solidFill>
                <a:latin typeface="Yu Gothic" panose="020B0400000000000000" pitchFamily="34" charset="-128"/>
                <a:ea typeface="Yu Gothic" panose="020B0400000000000000" pitchFamily="34" charset="-128"/>
              </a:rPr>
            </a:br>
            <a:r>
              <a:rPr kumimoji="0" lang="ja-JP" altLang="en-US" sz="2800" b="1" kern="0">
                <a:solidFill>
                  <a:schemeClr val="accent6"/>
                </a:solidFill>
                <a:latin typeface="Yu Gothic" panose="020B0400000000000000" pitchFamily="34" charset="-128"/>
                <a:ea typeface="Yu Gothic" panose="020B0400000000000000" pitchFamily="34" charset="-128"/>
              </a:rPr>
              <a:t>全て込みで</a:t>
            </a:r>
            <a:r>
              <a:rPr kumimoji="0" lang="en-US" altLang="ja-JP" sz="4400" b="1" kern="0" dirty="0">
                <a:solidFill>
                  <a:schemeClr val="accent6"/>
                </a:solidFill>
                <a:latin typeface="Yu Gothic" panose="020B0400000000000000" pitchFamily="34" charset="-128"/>
                <a:ea typeface="Yu Gothic" panose="020B0400000000000000" pitchFamily="34" charset="-128"/>
              </a:rPr>
              <a:t>00</a:t>
            </a:r>
            <a:r>
              <a:rPr kumimoji="0" lang="ja-JP" altLang="en-US" sz="3200" b="1" kern="0">
                <a:solidFill>
                  <a:schemeClr val="accent6"/>
                </a:solidFill>
                <a:latin typeface="Yu Gothic" panose="020B0400000000000000" pitchFamily="34" charset="-128"/>
                <a:ea typeface="Yu Gothic" panose="020B0400000000000000" pitchFamily="34" charset="-128"/>
              </a:rPr>
              <a:t>万</a:t>
            </a:r>
            <a:r>
              <a:rPr kumimoji="0" lang="ja-JP" altLang="en-US" sz="2800" b="1" kern="0">
                <a:solidFill>
                  <a:schemeClr val="accent6"/>
                </a:solidFill>
                <a:latin typeface="Yu Gothic" panose="020B0400000000000000" pitchFamily="34" charset="-128"/>
                <a:ea typeface="Yu Gothic" panose="020B0400000000000000" pitchFamily="34" charset="-128"/>
              </a:rPr>
              <a:t>円</a:t>
            </a:r>
            <a:endParaRPr kumimoji="0" lang="en-US" altLang="ja-JP" sz="2456" b="1" kern="0" dirty="0">
              <a:solidFill>
                <a:schemeClr val="accent6"/>
              </a:solidFill>
              <a:latin typeface="Yu Gothic" panose="020B0400000000000000" pitchFamily="34" charset="-128"/>
              <a:ea typeface="Yu Gothic" panose="020B0400000000000000" pitchFamily="34" charset="-128"/>
            </a:endParaRPr>
          </a:p>
        </p:txBody>
      </p:sp>
      <p:sp>
        <p:nvSpPr>
          <p:cNvPr id="10" name="正方形/長方形 9">
            <a:extLst>
              <a:ext uri="{FF2B5EF4-FFF2-40B4-BE49-F238E27FC236}">
                <a16:creationId xmlns:a16="http://schemas.microsoft.com/office/drawing/2014/main" id="{2C62246D-B551-B046-8E63-D7270BC946E4}"/>
              </a:ext>
            </a:extLst>
          </p:cNvPr>
          <p:cNvSpPr/>
          <p:nvPr/>
        </p:nvSpPr>
        <p:spPr>
          <a:xfrm>
            <a:off x="501982" y="2680794"/>
            <a:ext cx="5475401" cy="3217597"/>
          </a:xfrm>
          <a:prstGeom prst="rect">
            <a:avLst/>
          </a:prstGeom>
          <a:noFill/>
          <a:ln w="12700" cap="flat" cmpd="sng" algn="ctr">
            <a:noFill/>
            <a:prstDash val="solid"/>
          </a:ln>
          <a:effectLst/>
        </p:spPr>
        <p:txBody>
          <a:bodyPr tIns="63141" rtlCol="0" anchor="t" anchorCtr="0"/>
          <a:lstStyle/>
          <a:p>
            <a:pPr>
              <a:spcAft>
                <a:spcPts val="526"/>
              </a:spcAft>
              <a:defRPr/>
            </a:pPr>
            <a:r>
              <a:rPr kumimoji="0" lang="en-US" altLang="ja-JP" b="1" kern="0" dirty="0">
                <a:solidFill>
                  <a:srgbClr val="000000"/>
                </a:solidFill>
                <a:latin typeface="Yu Gothic" panose="020B0400000000000000" pitchFamily="34" charset="-128"/>
                <a:ea typeface="Yu Gothic" panose="020B0400000000000000" pitchFamily="34" charset="-128"/>
              </a:rPr>
              <a:t>【</a:t>
            </a:r>
            <a:r>
              <a:rPr kumimoji="0" lang="ja-JP" altLang="en-US" b="1" kern="0">
                <a:solidFill>
                  <a:srgbClr val="000000"/>
                </a:solidFill>
                <a:latin typeface="Yu Gothic" panose="020B0400000000000000" pitchFamily="34" charset="-128"/>
                <a:ea typeface="Yu Gothic" panose="020B0400000000000000" pitchFamily="34" charset="-128"/>
              </a:rPr>
              <a:t>サービス内容</a:t>
            </a:r>
            <a:r>
              <a:rPr kumimoji="0" lang="en-US" altLang="ja-JP" b="1" kern="0" dirty="0">
                <a:solidFill>
                  <a:srgbClr val="000000"/>
                </a:solidFill>
                <a:latin typeface="Yu Gothic" panose="020B0400000000000000" pitchFamily="34" charset="-128"/>
                <a:ea typeface="Yu Gothic" panose="020B0400000000000000" pitchFamily="34" charset="-128"/>
              </a:rPr>
              <a:t>】</a:t>
            </a:r>
          </a:p>
          <a:p>
            <a:pPr>
              <a:spcAft>
                <a:spcPts val="526"/>
              </a:spcAft>
              <a:tabLst>
                <a:tab pos="2688429" algn="l"/>
              </a:tabLst>
              <a:defRPr/>
            </a:pPr>
            <a:r>
              <a:rPr kumimoji="0" lang="ja-JP" altLang="en-US" kern="0">
                <a:solidFill>
                  <a:srgbClr val="000000"/>
                </a:solidFill>
                <a:latin typeface="Yu Gothic" panose="020B0400000000000000" pitchFamily="34" charset="-128"/>
                <a:ea typeface="Yu Gothic" panose="020B0400000000000000" pitchFamily="34" charset="-128"/>
              </a:rPr>
              <a:t>営業プレゼン資料制作</a:t>
            </a:r>
            <a:r>
              <a:rPr kumimoji="0" lang="en-US" altLang="ja-JP" kern="0" dirty="0">
                <a:solidFill>
                  <a:srgbClr val="000000"/>
                </a:solidFill>
                <a:latin typeface="Yu Gothic" panose="020B0400000000000000" pitchFamily="34" charset="-128"/>
                <a:ea typeface="Yu Gothic" panose="020B0400000000000000" pitchFamily="34" charset="-128"/>
              </a:rPr>
              <a:t>	</a:t>
            </a:r>
            <a:r>
              <a:rPr kumimoji="0" lang="ja-JP" altLang="en-US" kern="0">
                <a:solidFill>
                  <a:srgbClr val="000000"/>
                </a:solidFill>
                <a:latin typeface="Yu Gothic" panose="020B0400000000000000" pitchFamily="34" charset="-128"/>
                <a:ea typeface="Yu Gothic" panose="020B0400000000000000" pitchFamily="34" charset="-128"/>
              </a:rPr>
              <a:t>：</a:t>
            </a:r>
            <a:r>
              <a:rPr kumimoji="0" lang="en-US" altLang="ja-JP" kern="0" dirty="0">
                <a:solidFill>
                  <a:srgbClr val="000000"/>
                </a:solidFill>
                <a:latin typeface="Yu Gothic" panose="020B0400000000000000" pitchFamily="34" charset="-128"/>
                <a:ea typeface="Yu Gothic" panose="020B0400000000000000" pitchFamily="34" charset="-128"/>
              </a:rPr>
              <a:t>1</a:t>
            </a:r>
            <a:r>
              <a:rPr kumimoji="0" lang="ja-JP" altLang="en-US" kern="0">
                <a:solidFill>
                  <a:srgbClr val="000000"/>
                </a:solidFill>
                <a:latin typeface="Yu Gothic" panose="020B0400000000000000" pitchFamily="34" charset="-128"/>
                <a:ea typeface="Yu Gothic" panose="020B0400000000000000" pitchFamily="34" charset="-128"/>
              </a:rPr>
              <a:t>枚</a:t>
            </a:r>
            <a:r>
              <a:rPr kumimoji="0" lang="en-US" altLang="ja-JP" kern="0" dirty="0">
                <a:solidFill>
                  <a:srgbClr val="000000"/>
                </a:solidFill>
                <a:latin typeface="Yu Gothic" panose="020B0400000000000000" pitchFamily="34" charset="-128"/>
                <a:ea typeface="Yu Gothic" panose="020B0400000000000000" pitchFamily="34" charset="-128"/>
              </a:rPr>
              <a:t>〜30</a:t>
            </a:r>
            <a:r>
              <a:rPr kumimoji="0" lang="ja-JP" altLang="en-US" kern="0">
                <a:solidFill>
                  <a:srgbClr val="000000"/>
                </a:solidFill>
                <a:latin typeface="Yu Gothic" panose="020B0400000000000000" pitchFamily="34" charset="-128"/>
                <a:ea typeface="Yu Gothic" panose="020B0400000000000000" pitchFamily="34" charset="-128"/>
              </a:rPr>
              <a:t>枚まで</a:t>
            </a:r>
            <a:endParaRPr kumimoji="0" lang="en-US" altLang="ja-JP" kern="0" dirty="0">
              <a:solidFill>
                <a:srgbClr val="000000"/>
              </a:solidFill>
              <a:latin typeface="Yu Gothic" panose="020B0400000000000000" pitchFamily="34" charset="-128"/>
              <a:ea typeface="Yu Gothic" panose="020B0400000000000000" pitchFamily="34" charset="-128"/>
            </a:endParaRPr>
          </a:p>
          <a:p>
            <a:pPr>
              <a:spcAft>
                <a:spcPts val="526"/>
              </a:spcAft>
              <a:tabLst>
                <a:tab pos="2688429" algn="l"/>
              </a:tabLst>
              <a:defRPr/>
            </a:pPr>
            <a:r>
              <a:rPr kumimoji="0" lang="ja-JP" altLang="en-US" kern="0">
                <a:solidFill>
                  <a:srgbClr val="000000"/>
                </a:solidFill>
                <a:latin typeface="Yu Gothic" panose="020B0400000000000000" pitchFamily="34" charset="-128"/>
                <a:ea typeface="Yu Gothic" panose="020B0400000000000000" pitchFamily="34" charset="-128"/>
              </a:rPr>
              <a:t>サンプル作成</a:t>
            </a:r>
            <a:r>
              <a:rPr kumimoji="0" lang="en-US" altLang="ja-JP" kern="0" dirty="0">
                <a:solidFill>
                  <a:srgbClr val="000000"/>
                </a:solidFill>
                <a:latin typeface="Yu Gothic" panose="020B0400000000000000" pitchFamily="34" charset="-128"/>
                <a:ea typeface="Yu Gothic" panose="020B0400000000000000" pitchFamily="34" charset="-128"/>
              </a:rPr>
              <a:t>	</a:t>
            </a:r>
            <a:r>
              <a:rPr kumimoji="0" lang="ja-JP" altLang="en-US" kern="0">
                <a:solidFill>
                  <a:srgbClr val="000000"/>
                </a:solidFill>
                <a:latin typeface="Yu Gothic" panose="020B0400000000000000" pitchFamily="34" charset="-128"/>
                <a:ea typeface="Yu Gothic" panose="020B0400000000000000" pitchFamily="34" charset="-128"/>
              </a:rPr>
              <a:t>：あり</a:t>
            </a:r>
            <a:endParaRPr kumimoji="0" lang="en-US" altLang="ja-JP" kern="0" dirty="0">
              <a:solidFill>
                <a:srgbClr val="000000"/>
              </a:solidFill>
              <a:latin typeface="Yu Gothic" panose="020B0400000000000000" pitchFamily="34" charset="-128"/>
              <a:ea typeface="Yu Gothic" panose="020B0400000000000000" pitchFamily="34" charset="-128"/>
            </a:endParaRPr>
          </a:p>
          <a:p>
            <a:pPr>
              <a:spcAft>
                <a:spcPts val="526"/>
              </a:spcAft>
              <a:tabLst>
                <a:tab pos="2688429" algn="l"/>
              </a:tabLst>
              <a:defRPr/>
            </a:pPr>
            <a:r>
              <a:rPr kumimoji="0" lang="ja-JP" altLang="en-US" kern="0">
                <a:solidFill>
                  <a:srgbClr val="000000"/>
                </a:solidFill>
                <a:latin typeface="Yu Gothic" panose="020B0400000000000000" pitchFamily="34" charset="-128"/>
                <a:ea typeface="Yu Gothic" panose="020B0400000000000000" pitchFamily="34" charset="-128"/>
              </a:rPr>
              <a:t>修正回数</a:t>
            </a:r>
            <a:r>
              <a:rPr kumimoji="0" lang="en-US" altLang="ja-JP" kern="0" dirty="0">
                <a:solidFill>
                  <a:srgbClr val="000000"/>
                </a:solidFill>
                <a:latin typeface="Yu Gothic" panose="020B0400000000000000" pitchFamily="34" charset="-128"/>
                <a:ea typeface="Yu Gothic" panose="020B0400000000000000" pitchFamily="34" charset="-128"/>
              </a:rPr>
              <a:t>	</a:t>
            </a:r>
            <a:r>
              <a:rPr kumimoji="0" lang="ja-JP" altLang="en-US" kern="0">
                <a:solidFill>
                  <a:srgbClr val="000000"/>
                </a:solidFill>
                <a:latin typeface="Yu Gothic" panose="020B0400000000000000" pitchFamily="34" charset="-128"/>
                <a:ea typeface="Yu Gothic" panose="020B0400000000000000" pitchFamily="34" charset="-128"/>
              </a:rPr>
              <a:t>：無制限</a:t>
            </a:r>
            <a:endParaRPr kumimoji="0" lang="en-US" altLang="ja-JP" kern="0" dirty="0">
              <a:solidFill>
                <a:srgbClr val="000000"/>
              </a:solidFill>
              <a:latin typeface="Yu Gothic" panose="020B0400000000000000" pitchFamily="34" charset="-128"/>
              <a:ea typeface="Yu Gothic" panose="020B0400000000000000" pitchFamily="34" charset="-128"/>
            </a:endParaRPr>
          </a:p>
          <a:p>
            <a:pPr>
              <a:spcAft>
                <a:spcPts val="526"/>
              </a:spcAft>
              <a:tabLst>
                <a:tab pos="2688429" algn="l"/>
              </a:tabLst>
              <a:defRPr/>
            </a:pPr>
            <a:r>
              <a:rPr kumimoji="0" lang="ja-JP" altLang="en-US" kern="0">
                <a:solidFill>
                  <a:srgbClr val="000000"/>
                </a:solidFill>
                <a:latin typeface="Yu Gothic" panose="020B0400000000000000" pitchFamily="34" charset="-128"/>
                <a:ea typeface="Yu Gothic" panose="020B0400000000000000" pitchFamily="34" charset="-128"/>
              </a:rPr>
              <a:t>デザイン案</a:t>
            </a:r>
            <a:r>
              <a:rPr kumimoji="0" lang="en-US" altLang="ja-JP" kern="0" dirty="0">
                <a:solidFill>
                  <a:srgbClr val="000000"/>
                </a:solidFill>
                <a:latin typeface="Yu Gothic" panose="020B0400000000000000" pitchFamily="34" charset="-128"/>
                <a:ea typeface="Yu Gothic" panose="020B0400000000000000" pitchFamily="34" charset="-128"/>
              </a:rPr>
              <a:t>	</a:t>
            </a:r>
            <a:r>
              <a:rPr kumimoji="0" lang="ja-JP" altLang="en-US" kern="0">
                <a:solidFill>
                  <a:srgbClr val="000000"/>
                </a:solidFill>
                <a:latin typeface="Yu Gothic" panose="020B0400000000000000" pitchFamily="34" charset="-128"/>
                <a:ea typeface="Yu Gothic" panose="020B0400000000000000" pitchFamily="34" charset="-128"/>
              </a:rPr>
              <a:t>：</a:t>
            </a:r>
            <a:r>
              <a:rPr kumimoji="0" lang="en-US" altLang="ja-JP" kern="0" dirty="0">
                <a:solidFill>
                  <a:srgbClr val="000000"/>
                </a:solidFill>
                <a:latin typeface="Yu Gothic" panose="020B0400000000000000" pitchFamily="34" charset="-128"/>
                <a:ea typeface="Yu Gothic" panose="020B0400000000000000" pitchFamily="34" charset="-128"/>
              </a:rPr>
              <a:t>1</a:t>
            </a:r>
            <a:r>
              <a:rPr kumimoji="0" lang="ja-JP" altLang="en-US" kern="0">
                <a:solidFill>
                  <a:srgbClr val="000000"/>
                </a:solidFill>
                <a:latin typeface="Yu Gothic" panose="020B0400000000000000" pitchFamily="34" charset="-128"/>
                <a:ea typeface="Yu Gothic" panose="020B0400000000000000" pitchFamily="34" charset="-128"/>
              </a:rPr>
              <a:t>案</a:t>
            </a:r>
            <a:endParaRPr kumimoji="0" lang="en-US" altLang="ja-JP" kern="0" dirty="0">
              <a:solidFill>
                <a:srgbClr val="000000"/>
              </a:solidFill>
              <a:latin typeface="Yu Gothic" panose="020B0400000000000000" pitchFamily="34" charset="-128"/>
              <a:ea typeface="Yu Gothic" panose="020B0400000000000000" pitchFamily="34" charset="-128"/>
            </a:endParaRPr>
          </a:p>
          <a:p>
            <a:pPr>
              <a:spcAft>
                <a:spcPts val="526"/>
              </a:spcAft>
              <a:tabLst>
                <a:tab pos="2688429" algn="l"/>
              </a:tabLst>
              <a:defRPr/>
            </a:pPr>
            <a:r>
              <a:rPr kumimoji="0" lang="ja-JP" altLang="en-US" kern="0">
                <a:solidFill>
                  <a:srgbClr val="000000"/>
                </a:solidFill>
                <a:latin typeface="Yu Gothic" panose="020B0400000000000000" pitchFamily="34" charset="-128"/>
                <a:ea typeface="Yu Gothic" panose="020B0400000000000000" pitchFamily="34" charset="-128"/>
              </a:rPr>
              <a:t>図版作成</a:t>
            </a:r>
            <a:r>
              <a:rPr kumimoji="0" lang="en-US" altLang="ja-JP" kern="0" dirty="0">
                <a:solidFill>
                  <a:srgbClr val="000000"/>
                </a:solidFill>
                <a:latin typeface="Yu Gothic" panose="020B0400000000000000" pitchFamily="34" charset="-128"/>
                <a:ea typeface="Yu Gothic" panose="020B0400000000000000" pitchFamily="34" charset="-128"/>
              </a:rPr>
              <a:t>	</a:t>
            </a:r>
            <a:r>
              <a:rPr kumimoji="0" lang="ja-JP" altLang="en-US" kern="0">
                <a:solidFill>
                  <a:srgbClr val="000000"/>
                </a:solidFill>
                <a:latin typeface="Yu Gothic" panose="020B0400000000000000" pitchFamily="34" charset="-128"/>
                <a:ea typeface="Yu Gothic" panose="020B0400000000000000" pitchFamily="34" charset="-128"/>
              </a:rPr>
              <a:t>：無料</a:t>
            </a:r>
            <a:endParaRPr kumimoji="0" lang="en-US" altLang="ja-JP" kern="0" dirty="0">
              <a:solidFill>
                <a:srgbClr val="000000"/>
              </a:solidFill>
              <a:latin typeface="Yu Gothic" panose="020B0400000000000000" pitchFamily="34" charset="-128"/>
              <a:ea typeface="Yu Gothic" panose="020B0400000000000000" pitchFamily="34" charset="-128"/>
            </a:endParaRPr>
          </a:p>
          <a:p>
            <a:pPr>
              <a:spcAft>
                <a:spcPts val="526"/>
              </a:spcAft>
              <a:tabLst>
                <a:tab pos="2688429" algn="l"/>
              </a:tabLst>
              <a:defRPr/>
            </a:pPr>
            <a:r>
              <a:rPr kumimoji="0" lang="ja-JP" altLang="en-US" kern="0">
                <a:solidFill>
                  <a:srgbClr val="000000"/>
                </a:solidFill>
                <a:latin typeface="Yu Gothic" panose="020B0400000000000000" pitchFamily="34" charset="-128"/>
                <a:ea typeface="Yu Gothic" panose="020B0400000000000000" pitchFamily="34" charset="-128"/>
              </a:rPr>
              <a:t>デザイン著作権</a:t>
            </a:r>
            <a:r>
              <a:rPr kumimoji="0" lang="en-US" altLang="ja-JP" kern="0" dirty="0">
                <a:solidFill>
                  <a:srgbClr val="000000"/>
                </a:solidFill>
                <a:latin typeface="Yu Gothic" panose="020B0400000000000000" pitchFamily="34" charset="-128"/>
                <a:ea typeface="Yu Gothic" panose="020B0400000000000000" pitchFamily="34" charset="-128"/>
              </a:rPr>
              <a:t>	</a:t>
            </a:r>
            <a:r>
              <a:rPr kumimoji="0" lang="ja-JP" altLang="en-US" kern="0">
                <a:solidFill>
                  <a:srgbClr val="000000"/>
                </a:solidFill>
                <a:latin typeface="Yu Gothic" panose="020B0400000000000000" pitchFamily="34" charset="-128"/>
                <a:ea typeface="Yu Gothic" panose="020B0400000000000000" pitchFamily="34" charset="-128"/>
              </a:rPr>
              <a:t>：譲渡可</a:t>
            </a:r>
            <a:endParaRPr kumimoji="0" lang="en-US" altLang="ja-JP" kern="0" dirty="0">
              <a:solidFill>
                <a:srgbClr val="000000"/>
              </a:solidFill>
              <a:latin typeface="Yu Gothic" panose="020B0400000000000000" pitchFamily="34" charset="-128"/>
              <a:ea typeface="Yu Gothic" panose="020B0400000000000000" pitchFamily="34" charset="-128"/>
            </a:endParaRPr>
          </a:p>
          <a:p>
            <a:pPr>
              <a:spcAft>
                <a:spcPts val="526"/>
              </a:spcAft>
              <a:tabLst>
                <a:tab pos="2688429" algn="l"/>
              </a:tabLst>
              <a:defRPr/>
            </a:pPr>
            <a:r>
              <a:rPr kumimoji="0" lang="ja-JP" altLang="en-US" kern="0">
                <a:solidFill>
                  <a:srgbClr val="000000"/>
                </a:solidFill>
                <a:latin typeface="Yu Gothic" panose="020B0400000000000000" pitchFamily="34" charset="-128"/>
                <a:ea typeface="Yu Gothic" panose="020B0400000000000000" pitchFamily="34" charset="-128"/>
              </a:rPr>
              <a:t>対応ソフト</a:t>
            </a:r>
            <a:r>
              <a:rPr kumimoji="0" lang="en-US" altLang="ja-JP" kern="0" dirty="0">
                <a:solidFill>
                  <a:srgbClr val="000000"/>
                </a:solidFill>
                <a:latin typeface="Yu Gothic" panose="020B0400000000000000" pitchFamily="34" charset="-128"/>
                <a:ea typeface="Yu Gothic" panose="020B0400000000000000" pitchFamily="34" charset="-128"/>
              </a:rPr>
              <a:t>	</a:t>
            </a:r>
            <a:r>
              <a:rPr kumimoji="0" lang="ja-JP" altLang="en-US" kern="0">
                <a:solidFill>
                  <a:srgbClr val="000000"/>
                </a:solidFill>
                <a:latin typeface="Yu Gothic" panose="020B0400000000000000" pitchFamily="34" charset="-128"/>
                <a:ea typeface="Yu Gothic" panose="020B0400000000000000" pitchFamily="34" charset="-128"/>
              </a:rPr>
              <a:t>：</a:t>
            </a:r>
            <a:r>
              <a:rPr kumimoji="0" lang="en-US" altLang="ja-JP" kern="0" dirty="0">
                <a:solidFill>
                  <a:srgbClr val="000000"/>
                </a:solidFill>
                <a:latin typeface="Yu Gothic" panose="020B0400000000000000" pitchFamily="34" charset="-128"/>
                <a:ea typeface="Yu Gothic" panose="020B0400000000000000" pitchFamily="34" charset="-128"/>
              </a:rPr>
              <a:t>PPT</a:t>
            </a:r>
            <a:r>
              <a:rPr kumimoji="0" lang="ja-JP" altLang="en-US" kern="0">
                <a:solidFill>
                  <a:srgbClr val="000000"/>
                </a:solidFill>
                <a:latin typeface="Yu Gothic" panose="020B0400000000000000" pitchFamily="34" charset="-128"/>
                <a:ea typeface="Yu Gothic" panose="020B0400000000000000" pitchFamily="34" charset="-128"/>
              </a:rPr>
              <a:t>、</a:t>
            </a:r>
            <a:r>
              <a:rPr kumimoji="0" lang="en-US" altLang="ja-JP" kern="0" dirty="0">
                <a:solidFill>
                  <a:srgbClr val="000000"/>
                </a:solidFill>
                <a:latin typeface="Yu Gothic" panose="020B0400000000000000" pitchFamily="34" charset="-128"/>
                <a:ea typeface="Yu Gothic" panose="020B0400000000000000" pitchFamily="34" charset="-128"/>
              </a:rPr>
              <a:t>Keynote</a:t>
            </a:r>
            <a:r>
              <a:rPr kumimoji="0" lang="ja-JP" altLang="en-US" kern="0">
                <a:solidFill>
                  <a:srgbClr val="000000"/>
                </a:solidFill>
                <a:latin typeface="Yu Gothic" panose="020B0400000000000000" pitchFamily="34" charset="-128"/>
                <a:ea typeface="Yu Gothic" panose="020B0400000000000000" pitchFamily="34" charset="-128"/>
              </a:rPr>
              <a:t>、</a:t>
            </a:r>
            <a:r>
              <a:rPr kumimoji="0" lang="en-US" altLang="ja-JP" kern="0" dirty="0" err="1">
                <a:solidFill>
                  <a:srgbClr val="000000"/>
                </a:solidFill>
                <a:latin typeface="Yu Gothic" panose="020B0400000000000000" pitchFamily="34" charset="-128"/>
                <a:ea typeface="Yu Gothic" panose="020B0400000000000000" pitchFamily="34" charset="-128"/>
              </a:rPr>
              <a:t>ai</a:t>
            </a:r>
            <a:endParaRPr kumimoji="0" lang="en-US" altLang="ja-JP" kern="0" dirty="0">
              <a:solidFill>
                <a:srgbClr val="000000"/>
              </a:solidFill>
              <a:latin typeface="Yu Gothic" panose="020B0400000000000000" pitchFamily="34" charset="-128"/>
              <a:ea typeface="Yu Gothic" panose="020B0400000000000000" pitchFamily="34" charset="-128"/>
            </a:endParaRPr>
          </a:p>
          <a:p>
            <a:pPr>
              <a:spcAft>
                <a:spcPts val="526"/>
              </a:spcAft>
              <a:tabLst>
                <a:tab pos="2096723" algn="l"/>
              </a:tabLst>
              <a:defRPr/>
            </a:pPr>
            <a:endParaRPr kumimoji="0" lang="en-US" altLang="ja-JP" sz="1600" kern="0" dirty="0">
              <a:solidFill>
                <a:srgbClr val="000000"/>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757234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idx="4294967295"/>
          </p:nvPr>
        </p:nvSpPr>
        <p:spPr>
          <a:xfrm>
            <a:off x="1336477" y="1496642"/>
            <a:ext cx="8018859" cy="657101"/>
          </a:xfrm>
        </p:spPr>
        <p:txBody>
          <a:bodyPr>
            <a:normAutofit/>
          </a:bodyPr>
          <a:lstStyle/>
          <a:p>
            <a:r>
              <a:rPr lang="ja-JP" altLang="en-US" sz="2456">
                <a:latin typeface="Yu Gothic" panose="020B0400000000000000" pitchFamily="34" charset="-128"/>
                <a:ea typeface="Yu Gothic" panose="020B0400000000000000" pitchFamily="34" charset="-128"/>
              </a:rPr>
              <a:t>最後に</a:t>
            </a:r>
            <a:endParaRPr lang="ja-JP" altLang="en-US" sz="2456" dirty="0">
              <a:latin typeface="Yu Gothic" panose="020B0400000000000000" pitchFamily="34" charset="-128"/>
              <a:ea typeface="Yu Gothic" panose="020B0400000000000000" pitchFamily="34" charset="-128"/>
            </a:endParaRPr>
          </a:p>
        </p:txBody>
      </p:sp>
      <p:sp>
        <p:nvSpPr>
          <p:cNvPr id="10" name="正方形/長方形 9">
            <a:extLst>
              <a:ext uri="{FF2B5EF4-FFF2-40B4-BE49-F238E27FC236}">
                <a16:creationId xmlns:a16="http://schemas.microsoft.com/office/drawing/2014/main" id="{2C62246D-B551-B046-8E63-D7270BC946E4}"/>
              </a:ext>
            </a:extLst>
          </p:cNvPr>
          <p:cNvSpPr/>
          <p:nvPr/>
        </p:nvSpPr>
        <p:spPr>
          <a:xfrm>
            <a:off x="2062229" y="2845435"/>
            <a:ext cx="6756798" cy="3217597"/>
          </a:xfrm>
          <a:prstGeom prst="rect">
            <a:avLst/>
          </a:prstGeom>
          <a:noFill/>
          <a:ln w="12700" cap="flat" cmpd="sng" algn="ctr">
            <a:noFill/>
            <a:prstDash val="solid"/>
          </a:ln>
          <a:effectLst/>
        </p:spPr>
        <p:txBody>
          <a:bodyPr tIns="63141" rtlCol="0" anchor="t" anchorCtr="0"/>
          <a:lstStyle/>
          <a:p>
            <a:pPr>
              <a:spcAft>
                <a:spcPts val="526"/>
              </a:spcAft>
              <a:defRPr/>
            </a:pPr>
            <a:r>
              <a:rPr kumimoji="0" lang="ja-JP" altLang="en-US" sz="2105" kern="0">
                <a:solidFill>
                  <a:srgbClr val="000000"/>
                </a:solidFill>
                <a:latin typeface="Yu Gothic" panose="020B0400000000000000" pitchFamily="34" charset="-128"/>
                <a:ea typeface="Yu Gothic" panose="020B0400000000000000" pitchFamily="34" charset="-128"/>
              </a:rPr>
              <a:t>ここで紹介した構成や順番が必ず正しいわけではありません。</a:t>
            </a:r>
            <a:endParaRPr kumimoji="0" lang="en-US" altLang="ja-JP" sz="2105" kern="0" dirty="0">
              <a:solidFill>
                <a:srgbClr val="000000"/>
              </a:solidFill>
              <a:latin typeface="Yu Gothic" panose="020B0400000000000000" pitchFamily="34" charset="-128"/>
              <a:ea typeface="Yu Gothic" panose="020B0400000000000000" pitchFamily="34" charset="-128"/>
            </a:endParaRPr>
          </a:p>
          <a:p>
            <a:pPr>
              <a:spcAft>
                <a:spcPts val="526"/>
              </a:spcAft>
              <a:defRPr/>
            </a:pPr>
            <a:r>
              <a:rPr kumimoji="0" lang="ja-JP" altLang="en-US" sz="2105" kern="0">
                <a:solidFill>
                  <a:srgbClr val="000000"/>
                </a:solidFill>
                <a:latin typeface="Yu Gothic" panose="020B0400000000000000" pitchFamily="34" charset="-128"/>
                <a:ea typeface="Yu Gothic" panose="020B0400000000000000" pitchFamily="34" charset="-128"/>
              </a:rPr>
              <a:t>プレゼンをする状況や、提案する内容によって構成方法や伝え方、スライド枚数は変わっていきます。</a:t>
            </a:r>
            <a:endParaRPr kumimoji="0" lang="en-US" altLang="ja-JP" sz="2105" kern="0" dirty="0">
              <a:solidFill>
                <a:srgbClr val="000000"/>
              </a:solidFill>
              <a:latin typeface="Yu Gothic" panose="020B0400000000000000" pitchFamily="34" charset="-128"/>
              <a:ea typeface="Yu Gothic" panose="020B0400000000000000" pitchFamily="34" charset="-128"/>
            </a:endParaRPr>
          </a:p>
          <a:p>
            <a:pPr>
              <a:spcAft>
                <a:spcPts val="526"/>
              </a:spcAft>
              <a:defRPr/>
            </a:pPr>
            <a:r>
              <a:rPr kumimoji="0" lang="ja-JP" altLang="en-US" sz="2105" kern="0">
                <a:solidFill>
                  <a:srgbClr val="000000"/>
                </a:solidFill>
                <a:latin typeface="Yu Gothic" panose="020B0400000000000000" pitchFamily="34" charset="-128"/>
                <a:ea typeface="Yu Gothic" panose="020B0400000000000000" pitchFamily="34" charset="-128"/>
              </a:rPr>
              <a:t>ですので、参考としてこのテンプレートを使っていただければと思います。</a:t>
            </a:r>
            <a:endParaRPr kumimoji="0" lang="en-US" altLang="ja-JP" sz="2105" kern="0" dirty="0">
              <a:solidFill>
                <a:srgbClr val="000000"/>
              </a:solidFill>
              <a:latin typeface="Yu Gothic" panose="020B0400000000000000" pitchFamily="34" charset="-128"/>
              <a:ea typeface="Yu Gothic" panose="020B0400000000000000" pitchFamily="34" charset="-128"/>
            </a:endParaRPr>
          </a:p>
          <a:p>
            <a:pPr>
              <a:spcAft>
                <a:spcPts val="526"/>
              </a:spcAft>
              <a:defRPr/>
            </a:pPr>
            <a:endParaRPr kumimoji="0" lang="en-US" altLang="ja-JP" sz="2105" kern="0" dirty="0">
              <a:solidFill>
                <a:srgbClr val="000000"/>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526873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B43D7031-4978-0B4E-A366-A72ECA1E8725}"/>
              </a:ext>
            </a:extLst>
          </p:cNvPr>
          <p:cNvSpPr>
            <a:spLocks noGrp="1"/>
          </p:cNvSpPr>
          <p:nvPr/>
        </p:nvSpPr>
        <p:spPr>
          <a:xfrm>
            <a:off x="1591801" y="2011703"/>
            <a:ext cx="7508214" cy="1199805"/>
          </a:xfrm>
          <a:prstGeom prst="rect">
            <a:avLst/>
          </a:prstGeom>
        </p:spPr>
        <p:txBody>
          <a:bodyPr vert="horz" lIns="80189" tIns="40094" rIns="31741" bIns="40094" rtlCol="0" anchor="t" anchorCtr="0">
            <a:noAutofit/>
          </a:bodyPr>
          <a:lstStyle>
            <a:lvl1pPr algn="ctr" defTabSz="914400" rtl="0" eaLnBrk="1" latinLnBrk="0" hangingPunct="1">
              <a:spcBef>
                <a:spcPct val="0"/>
              </a:spcBef>
              <a:buNone/>
              <a:defRPr kumimoji="1" sz="4000" b="1" kern="1200">
                <a:solidFill>
                  <a:schemeClr val="tx1"/>
                </a:solidFill>
                <a:latin typeface="メイリオ" panose="020B0604030504040204" charset="-128"/>
                <a:ea typeface="メイリオ" panose="020B0604030504040204" charset="-128"/>
                <a:cs typeface="+mj-cs"/>
              </a:defRPr>
            </a:lvl1pPr>
          </a:lstStyle>
          <a:p>
            <a:r>
              <a:rPr lang="ja-JP" altLang="en-US" sz="2806">
                <a:latin typeface="Yu Gothic" panose="020B0400000000000000" pitchFamily="34" charset="-128"/>
                <a:ea typeface="Yu Gothic" panose="020B0400000000000000" pitchFamily="34" charset="-128"/>
              </a:rPr>
              <a:t>ここまでが営業資料</a:t>
            </a:r>
            <a:br>
              <a:rPr lang="en-US" altLang="ja-JP" sz="2806" dirty="0">
                <a:latin typeface="Yu Gothic" panose="020B0400000000000000" pitchFamily="34" charset="-128"/>
                <a:ea typeface="Yu Gothic" panose="020B0400000000000000" pitchFamily="34" charset="-128"/>
              </a:rPr>
            </a:br>
            <a:r>
              <a:rPr lang="ja-JP" altLang="en-US" sz="2806">
                <a:latin typeface="Yu Gothic" panose="020B0400000000000000" pitchFamily="34" charset="-128"/>
                <a:ea typeface="Yu Gothic" panose="020B0400000000000000" pitchFamily="34" charset="-128"/>
              </a:rPr>
              <a:t>テンプレートになります</a:t>
            </a:r>
          </a:p>
        </p:txBody>
      </p:sp>
      <p:sp>
        <p:nvSpPr>
          <p:cNvPr id="5" name="上矢印 4">
            <a:extLst>
              <a:ext uri="{FF2B5EF4-FFF2-40B4-BE49-F238E27FC236}">
                <a16:creationId xmlns:a16="http://schemas.microsoft.com/office/drawing/2014/main" id="{45973B67-05A4-CB48-90DF-17BDA7902AB3}"/>
              </a:ext>
            </a:extLst>
          </p:cNvPr>
          <p:cNvSpPr/>
          <p:nvPr/>
        </p:nvSpPr>
        <p:spPr>
          <a:xfrm>
            <a:off x="4682857" y="1001342"/>
            <a:ext cx="1326100" cy="884067"/>
          </a:xfrm>
          <a:prstGeom prst="upArrow">
            <a:avLst>
              <a:gd name="adj1" fmla="val 50000"/>
              <a:gd name="adj2" fmla="val 5574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
        <p:nvSpPr>
          <p:cNvPr id="6" name="タイトル 1">
            <a:extLst>
              <a:ext uri="{FF2B5EF4-FFF2-40B4-BE49-F238E27FC236}">
                <a16:creationId xmlns:a16="http://schemas.microsoft.com/office/drawing/2014/main" id="{1FB85E89-BA58-0846-8091-89D7CE880C9A}"/>
              </a:ext>
            </a:extLst>
          </p:cNvPr>
          <p:cNvSpPr>
            <a:spLocks noGrp="1"/>
          </p:cNvSpPr>
          <p:nvPr/>
        </p:nvSpPr>
        <p:spPr>
          <a:xfrm>
            <a:off x="1591801" y="4600758"/>
            <a:ext cx="7508214" cy="884068"/>
          </a:xfrm>
          <a:prstGeom prst="rect">
            <a:avLst/>
          </a:prstGeom>
        </p:spPr>
        <p:txBody>
          <a:bodyPr vert="horz" lIns="80189" tIns="40094" rIns="31741" bIns="40094" rtlCol="0" anchor="t" anchorCtr="0">
            <a:noAutofit/>
          </a:bodyPr>
          <a:lstStyle>
            <a:lvl1pPr algn="ctr" defTabSz="914400" rtl="0" eaLnBrk="1" latinLnBrk="0" hangingPunct="1">
              <a:spcBef>
                <a:spcPct val="0"/>
              </a:spcBef>
              <a:buNone/>
              <a:defRPr kumimoji="1" sz="4000" b="1" kern="1200">
                <a:solidFill>
                  <a:schemeClr val="tx1"/>
                </a:solidFill>
                <a:latin typeface="メイリオ" panose="020B0604030504040204" charset="-128"/>
                <a:ea typeface="メイリオ" panose="020B0604030504040204" charset="-128"/>
                <a:cs typeface="+mj-cs"/>
              </a:defRPr>
            </a:lvl1pPr>
          </a:lstStyle>
          <a:p>
            <a:r>
              <a:rPr lang="ja-JP" altLang="en-US" sz="2806">
                <a:latin typeface="Yu Gothic" panose="020B0400000000000000" pitchFamily="34" charset="-128"/>
                <a:ea typeface="Yu Gothic" panose="020B0400000000000000" pitchFamily="34" charset="-128"/>
              </a:rPr>
              <a:t>ここからは資料を制作するうえでの</a:t>
            </a:r>
            <a:endParaRPr lang="en-US" altLang="ja-JP" sz="2806" dirty="0">
              <a:latin typeface="Yu Gothic" panose="020B0400000000000000" pitchFamily="34" charset="-128"/>
              <a:ea typeface="Yu Gothic" panose="020B0400000000000000" pitchFamily="34" charset="-128"/>
            </a:endParaRPr>
          </a:p>
          <a:p>
            <a:r>
              <a:rPr lang="ja-JP" altLang="en-US" sz="2806">
                <a:latin typeface="Yu Gothic" panose="020B0400000000000000" pitchFamily="34" charset="-128"/>
                <a:ea typeface="Yu Gothic" panose="020B0400000000000000" pitchFamily="34" charset="-128"/>
              </a:rPr>
              <a:t>簡単なルールをお伝えします</a:t>
            </a:r>
          </a:p>
        </p:txBody>
      </p:sp>
      <p:sp>
        <p:nvSpPr>
          <p:cNvPr id="7" name="上矢印 6">
            <a:extLst>
              <a:ext uri="{FF2B5EF4-FFF2-40B4-BE49-F238E27FC236}">
                <a16:creationId xmlns:a16="http://schemas.microsoft.com/office/drawing/2014/main" id="{7337E1AE-48EE-2B46-A9EE-00389BEDDC1A}"/>
              </a:ext>
            </a:extLst>
          </p:cNvPr>
          <p:cNvSpPr/>
          <p:nvPr/>
        </p:nvSpPr>
        <p:spPr>
          <a:xfrm rot="10800000">
            <a:off x="4682857" y="5534011"/>
            <a:ext cx="1326100" cy="884067"/>
          </a:xfrm>
          <a:prstGeom prst="upArrow">
            <a:avLst>
              <a:gd name="adj1" fmla="val 50000"/>
              <a:gd name="adj2" fmla="val 5574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Tree>
    <p:extLst>
      <p:ext uri="{BB962C8B-B14F-4D97-AF65-F5344CB8AC3E}">
        <p14:creationId xmlns:p14="http://schemas.microsoft.com/office/powerpoint/2010/main" val="701047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グループ化 20"/>
          <p:cNvGrpSpPr/>
          <p:nvPr/>
        </p:nvGrpSpPr>
        <p:grpSpPr>
          <a:xfrm>
            <a:off x="1861602" y="4919183"/>
            <a:ext cx="6710783" cy="1299723"/>
            <a:chOff x="943" y="7446"/>
            <a:chExt cx="12051" cy="2334"/>
          </a:xfrm>
        </p:grpSpPr>
        <p:sp>
          <p:nvSpPr>
            <p:cNvPr id="216" name="円形"/>
            <p:cNvSpPr/>
            <p:nvPr/>
          </p:nvSpPr>
          <p:spPr>
            <a:xfrm>
              <a:off x="943" y="7618"/>
              <a:ext cx="1991" cy="1991"/>
            </a:xfrm>
            <a:prstGeom prst="ellipse">
              <a:avLst/>
            </a:prstGeom>
            <a:solidFill>
              <a:srgbClr val="40BFB0"/>
            </a:solidFill>
            <a:ln w="12700" cap="flat">
              <a:noFill/>
              <a:miter lim="400000"/>
            </a:ln>
            <a:effectLst/>
          </p:spPr>
          <p:txBody>
            <a:bodyPr wrap="square" lIns="89098" tIns="89098" rIns="89098" bIns="89098" numCol="1"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4" name="四角形 3"/>
            <p:cNvSpPr/>
            <p:nvPr/>
          </p:nvSpPr>
          <p:spPr>
            <a:xfrm>
              <a:off x="4796" y="7446"/>
              <a:ext cx="3238" cy="233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sz="1579">
                <a:solidFill>
                  <a:prstClr val="white"/>
                </a:solidFill>
                <a:latin typeface="Georgia"/>
              </a:endParaRPr>
            </a:p>
          </p:txBody>
        </p:sp>
        <p:sp>
          <p:nvSpPr>
            <p:cNvPr id="5" name="四角形 4"/>
            <p:cNvSpPr/>
            <p:nvPr/>
          </p:nvSpPr>
          <p:spPr>
            <a:xfrm>
              <a:off x="9756" y="7446"/>
              <a:ext cx="3238" cy="2334"/>
            </a:xfrm>
            <a:prstGeom prst="rect">
              <a:avLst/>
            </a:prstGeom>
            <a:solidFill>
              <a:srgbClr val="40BFB0"/>
            </a:solidFill>
            <a:ln w="12700" cap="flat">
              <a:noFill/>
              <a:miter lim="400000"/>
            </a:ln>
            <a:effectLst/>
          </p:spPr>
          <p:txBody>
            <a:bodyPr wrap="square" lIns="89098" tIns="89098" rIns="89098" bIns="89098" numCol="1" rtlCol="0"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mn-ea"/>
              </a:endParaRPr>
            </a:p>
          </p:txBody>
        </p:sp>
        <p:sp>
          <p:nvSpPr>
            <p:cNvPr id="6" name="右矢印 5"/>
            <p:cNvSpPr/>
            <p:nvPr/>
          </p:nvSpPr>
          <p:spPr>
            <a:xfrm>
              <a:off x="3413" y="8057"/>
              <a:ext cx="1045" cy="111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sz="1579">
                <a:solidFill>
                  <a:prstClr val="white"/>
                </a:solidFill>
                <a:latin typeface="Georgia"/>
              </a:endParaRPr>
            </a:p>
          </p:txBody>
        </p:sp>
        <p:sp>
          <p:nvSpPr>
            <p:cNvPr id="20" name="右矢印 19"/>
            <p:cNvSpPr/>
            <p:nvPr/>
          </p:nvSpPr>
          <p:spPr>
            <a:xfrm>
              <a:off x="8373" y="8057"/>
              <a:ext cx="1045" cy="111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sz="1579">
                <a:solidFill>
                  <a:prstClr val="white"/>
                </a:solidFill>
                <a:latin typeface="Georgia"/>
              </a:endParaRPr>
            </a:p>
          </p:txBody>
        </p:sp>
      </p:grpSp>
      <p:sp>
        <p:nvSpPr>
          <p:cNvPr id="2" name="タイトル 1"/>
          <p:cNvSpPr>
            <a:spLocks noGrp="1"/>
          </p:cNvSpPr>
          <p:nvPr>
            <p:ph type="ctrTitle"/>
          </p:nvPr>
        </p:nvSpPr>
        <p:spPr/>
        <p:txBody>
          <a:bodyPr>
            <a:normAutofit/>
          </a:bodyPr>
          <a:lstStyle/>
          <a:p>
            <a:r>
              <a:rPr lang="ja-JP" altLang="en-US">
                <a:latin typeface="Yu Gothic" panose="020B0400000000000000" pitchFamily="34" charset="-128"/>
                <a:ea typeface="Yu Gothic" panose="020B0400000000000000" pitchFamily="34" charset="-128"/>
              </a:rPr>
              <a:t>カラーパレット</a:t>
            </a:r>
          </a:p>
        </p:txBody>
      </p:sp>
      <p:sp>
        <p:nvSpPr>
          <p:cNvPr id="3" name="テキストボックス 2"/>
          <p:cNvSpPr txBox="1"/>
          <p:nvPr/>
        </p:nvSpPr>
        <p:spPr>
          <a:xfrm>
            <a:off x="1595420" y="1573538"/>
            <a:ext cx="7508214" cy="973793"/>
          </a:xfrm>
          <a:prstGeom prst="rect">
            <a:avLst/>
          </a:prstGeom>
          <a:noFill/>
        </p:spPr>
        <p:txBody>
          <a:bodyPr wrap="square" rtlCol="0">
            <a:spAutoFit/>
          </a:bodyPr>
          <a:lstStyle/>
          <a:p>
            <a:pPr marL="161501">
              <a:lnSpc>
                <a:spcPct val="120000"/>
              </a:lnSpc>
              <a:defRPr/>
            </a:pPr>
            <a:r>
              <a:rPr kumimoji="0" lang="ja-JP" altLang="en-US" sz="2456" b="1">
                <a:solidFill>
                  <a:prstClr val="black">
                    <a:lumMod val="75000"/>
                    <a:lumOff val="25000"/>
                  </a:prstClr>
                </a:solidFill>
                <a:latin typeface="Yu Gothic" panose="020B0400000000000000" pitchFamily="34" charset="-128"/>
                <a:ea typeface="Yu Gothic" panose="020B0400000000000000" pitchFamily="34" charset="-128"/>
              </a:rPr>
              <a:t>次のページにカラーパレットを添付しています。</a:t>
            </a:r>
          </a:p>
          <a:p>
            <a:pPr marL="161501">
              <a:lnSpc>
                <a:spcPct val="120000"/>
              </a:lnSpc>
              <a:defRPr/>
            </a:pPr>
            <a:r>
              <a:rPr kumimoji="0" lang="ja-JP" altLang="en-US" sz="2456" b="1">
                <a:solidFill>
                  <a:prstClr val="black">
                    <a:lumMod val="75000"/>
                    <a:lumOff val="25000"/>
                  </a:prstClr>
                </a:solidFill>
                <a:latin typeface="Yu Gothic" panose="020B0400000000000000" pitchFamily="34" charset="-128"/>
                <a:ea typeface="Yu Gothic" panose="020B0400000000000000" pitchFamily="34" charset="-128"/>
              </a:rPr>
              <a:t>色をコピーする方法は以下の通りです。</a:t>
            </a:r>
          </a:p>
        </p:txBody>
      </p:sp>
      <p:grpSp>
        <p:nvGrpSpPr>
          <p:cNvPr id="11" name="グループ化 10"/>
          <p:cNvGrpSpPr/>
          <p:nvPr/>
        </p:nvGrpSpPr>
        <p:grpSpPr>
          <a:xfrm>
            <a:off x="2405658" y="2730148"/>
            <a:ext cx="6221298" cy="2830546"/>
            <a:chOff x="1920" y="3515"/>
            <a:chExt cx="11172" cy="5083"/>
          </a:xfrm>
        </p:grpSpPr>
        <p:sp>
          <p:nvSpPr>
            <p:cNvPr id="9" name="角丸四角形 8"/>
            <p:cNvSpPr/>
            <p:nvPr/>
          </p:nvSpPr>
          <p:spPr>
            <a:xfrm>
              <a:off x="3032" y="3515"/>
              <a:ext cx="10060" cy="1425"/>
            </a:xfrm>
            <a:prstGeom prst="roundRect">
              <a:avLst>
                <a:gd name="adj" fmla="val 8302"/>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sz="1579" b="1">
                <a:solidFill>
                  <a:prstClr val="white"/>
                </a:solidFill>
                <a:latin typeface="Yu Gothic" panose="020B0400000000000000" pitchFamily="34" charset="-128"/>
                <a:ea typeface="Yu Gothic" panose="020B0400000000000000" pitchFamily="34" charset="-128"/>
              </a:endParaRPr>
            </a:p>
          </p:txBody>
        </p:sp>
        <p:sp>
          <p:nvSpPr>
            <p:cNvPr id="7" name="テキストボックス 6"/>
            <p:cNvSpPr txBox="1"/>
            <p:nvPr/>
          </p:nvSpPr>
          <p:spPr>
            <a:xfrm>
              <a:off x="2934" y="3644"/>
              <a:ext cx="10060" cy="1184"/>
            </a:xfrm>
            <a:prstGeom prst="rect">
              <a:avLst/>
            </a:prstGeom>
            <a:noFill/>
          </p:spPr>
          <p:txBody>
            <a:bodyPr wrap="square" rtlCol="0">
              <a:spAutoFit/>
            </a:bodyPr>
            <a:lstStyle/>
            <a:p>
              <a:pPr marL="161501">
                <a:lnSpc>
                  <a:spcPct val="120000"/>
                </a:lnSpc>
                <a:defRPr/>
              </a:pPr>
              <a:r>
                <a:rPr kumimoji="0" lang="ja-JP" altLang="en-US" sz="1579" b="1">
                  <a:solidFill>
                    <a:prstClr val="white"/>
                  </a:solidFill>
                  <a:latin typeface="Yu Gothic" panose="020B0400000000000000" pitchFamily="34" charset="-128"/>
                  <a:ea typeface="Yu Gothic" panose="020B0400000000000000" pitchFamily="34" charset="-128"/>
                </a:rPr>
                <a:t>色をコピーしたい円を選択した状態で</a:t>
              </a:r>
            </a:p>
            <a:p>
              <a:pPr marL="161501">
                <a:lnSpc>
                  <a:spcPct val="120000"/>
                </a:lnSpc>
                <a:defRPr/>
              </a:pPr>
              <a:r>
                <a:rPr kumimoji="0" lang="ja-JP" altLang="en-US" sz="1579" b="1">
                  <a:solidFill>
                    <a:prstClr val="white"/>
                  </a:solidFill>
                  <a:latin typeface="Yu Gothic" panose="020B0400000000000000" pitchFamily="34" charset="-128"/>
                  <a:ea typeface="Yu Gothic" panose="020B0400000000000000" pitchFamily="34" charset="-128"/>
                </a:rPr>
                <a:t>「</a:t>
              </a:r>
              <a:r>
                <a:rPr kumimoji="0" lang="en-US" altLang="ja-JP" sz="1579" b="1" dirty="0" err="1">
                  <a:solidFill>
                    <a:prstClr val="white"/>
                  </a:solidFill>
                  <a:latin typeface="Yu Gothic" panose="020B0400000000000000" pitchFamily="34" charset="-128"/>
                  <a:ea typeface="Yu Gothic" panose="020B0400000000000000" pitchFamily="34" charset="-128"/>
                </a:rPr>
                <a:t>Ctrl+shift+C</a:t>
              </a:r>
              <a:r>
                <a:rPr kumimoji="0" lang="ja-JP" altLang="en-US" sz="1579" b="1">
                  <a:solidFill>
                    <a:prstClr val="white"/>
                  </a:solidFill>
                  <a:latin typeface="Yu Gothic" panose="020B0400000000000000" pitchFamily="34" charset="-128"/>
                  <a:ea typeface="Yu Gothic" panose="020B0400000000000000" pitchFamily="34" charset="-128"/>
                </a:rPr>
                <a:t>」を押すとプロパティをコピーできます。</a:t>
              </a:r>
            </a:p>
          </p:txBody>
        </p:sp>
        <p:sp>
          <p:nvSpPr>
            <p:cNvPr id="10" name="フリーフォーム 9"/>
            <p:cNvSpPr/>
            <p:nvPr/>
          </p:nvSpPr>
          <p:spPr>
            <a:xfrm>
              <a:off x="1920" y="4017"/>
              <a:ext cx="1155" cy="4581"/>
            </a:xfrm>
            <a:custGeom>
              <a:avLst/>
              <a:gdLst>
                <a:gd name="connisteX0" fmla="*/ 733425 w 733425"/>
                <a:gd name="connsiteY0" fmla="*/ 0 h 2400300"/>
                <a:gd name="connisteX1" fmla="*/ 0 w 733425"/>
                <a:gd name="connsiteY1" fmla="*/ 0 h 2400300"/>
                <a:gd name="connisteX2" fmla="*/ 0 w 733425"/>
                <a:gd name="connsiteY2" fmla="*/ 2400300 h 2400300"/>
              </a:gdLst>
              <a:ahLst/>
              <a:cxnLst>
                <a:cxn ang="0">
                  <a:pos x="connisteX0" y="connsiteY0"/>
                </a:cxn>
                <a:cxn ang="0">
                  <a:pos x="connisteX1" y="connsiteY1"/>
                </a:cxn>
                <a:cxn ang="0">
                  <a:pos x="connisteX2" y="connsiteY2"/>
                </a:cxn>
              </a:cxnLst>
              <a:rect l="l" t="t" r="r" b="b"/>
              <a:pathLst>
                <a:path w="733425" h="2400300">
                  <a:moveTo>
                    <a:pt x="733425" y="0"/>
                  </a:moveTo>
                  <a:lnTo>
                    <a:pt x="0" y="0"/>
                  </a:lnTo>
                  <a:lnTo>
                    <a:pt x="0" y="2400300"/>
                  </a:lnTo>
                </a:path>
              </a:pathLst>
            </a:custGeom>
            <a:noFill/>
            <a:ln w="38100">
              <a:solidFill>
                <a:schemeClr val="accent1">
                  <a:lumMod val="75000"/>
                </a:schemeClr>
              </a:solidFill>
              <a:headEnd type="none"/>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sz="1579" b="1">
                <a:solidFill>
                  <a:prstClr val="white"/>
                </a:solidFill>
                <a:latin typeface="Yu Gothic" panose="020B0400000000000000" pitchFamily="34" charset="-128"/>
                <a:ea typeface="Yu Gothic" panose="020B0400000000000000" pitchFamily="34" charset="-128"/>
              </a:endParaRPr>
            </a:p>
          </p:txBody>
        </p:sp>
      </p:grpSp>
      <p:grpSp>
        <p:nvGrpSpPr>
          <p:cNvPr id="18" name="グループ化 17"/>
          <p:cNvGrpSpPr/>
          <p:nvPr/>
        </p:nvGrpSpPr>
        <p:grpSpPr>
          <a:xfrm>
            <a:off x="2970319" y="3716912"/>
            <a:ext cx="5656637" cy="1843781"/>
            <a:chOff x="2934" y="5287"/>
            <a:chExt cx="10158" cy="3311"/>
          </a:xfrm>
        </p:grpSpPr>
        <p:sp>
          <p:nvSpPr>
            <p:cNvPr id="14" name="角丸四角形 13"/>
            <p:cNvSpPr/>
            <p:nvPr/>
          </p:nvSpPr>
          <p:spPr>
            <a:xfrm>
              <a:off x="3032" y="5287"/>
              <a:ext cx="10060" cy="1425"/>
            </a:xfrm>
            <a:prstGeom prst="roundRect">
              <a:avLst>
                <a:gd name="adj" fmla="val 8302"/>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sz="1579">
                <a:solidFill>
                  <a:prstClr val="white"/>
                </a:solidFill>
                <a:latin typeface="Georgia"/>
              </a:endParaRPr>
            </a:p>
          </p:txBody>
        </p:sp>
        <p:sp>
          <p:nvSpPr>
            <p:cNvPr id="15" name="テキストボックス 14"/>
            <p:cNvSpPr txBox="1"/>
            <p:nvPr/>
          </p:nvSpPr>
          <p:spPr>
            <a:xfrm>
              <a:off x="2934" y="5405"/>
              <a:ext cx="10060" cy="1184"/>
            </a:xfrm>
            <a:prstGeom prst="rect">
              <a:avLst/>
            </a:prstGeom>
            <a:noFill/>
          </p:spPr>
          <p:txBody>
            <a:bodyPr wrap="square" rtlCol="0">
              <a:spAutoFit/>
            </a:bodyPr>
            <a:lstStyle/>
            <a:p>
              <a:pPr marL="161501">
                <a:lnSpc>
                  <a:spcPct val="120000"/>
                </a:lnSpc>
                <a:defRPr/>
              </a:pPr>
              <a:r>
                <a:rPr kumimoji="0" lang="ja-JP" altLang="en-US" sz="1579" b="1">
                  <a:solidFill>
                    <a:prstClr val="white"/>
                  </a:solidFill>
                  <a:latin typeface="Yu Gothic" panose="020B0400000000000000" pitchFamily="34" charset="-128"/>
                  <a:ea typeface="Yu Gothic" panose="020B0400000000000000" pitchFamily="34" charset="-128"/>
                </a:rPr>
                <a:t>コピー先を選択した状態で</a:t>
              </a:r>
            </a:p>
            <a:p>
              <a:pPr marL="161501">
                <a:lnSpc>
                  <a:spcPct val="120000"/>
                </a:lnSpc>
                <a:defRPr/>
              </a:pPr>
              <a:r>
                <a:rPr kumimoji="0" lang="ja-JP" altLang="en-US" sz="1579" b="1">
                  <a:solidFill>
                    <a:prstClr val="white"/>
                  </a:solidFill>
                  <a:latin typeface="Yu Gothic" panose="020B0400000000000000" pitchFamily="34" charset="-128"/>
                  <a:ea typeface="Yu Gothic" panose="020B0400000000000000" pitchFamily="34" charset="-128"/>
                </a:rPr>
                <a:t>「</a:t>
              </a:r>
              <a:r>
                <a:rPr kumimoji="0" lang="en-US" altLang="ja-JP" sz="1579" b="1" dirty="0" err="1">
                  <a:solidFill>
                    <a:prstClr val="white"/>
                  </a:solidFill>
                  <a:latin typeface="Yu Gothic" panose="020B0400000000000000" pitchFamily="34" charset="-128"/>
                  <a:ea typeface="Yu Gothic" panose="020B0400000000000000" pitchFamily="34" charset="-128"/>
                </a:rPr>
                <a:t>Ctrl+shift+V</a:t>
              </a:r>
              <a:r>
                <a:rPr kumimoji="0" lang="ja-JP" altLang="en-US" sz="1579" b="1">
                  <a:solidFill>
                    <a:prstClr val="white"/>
                  </a:solidFill>
                  <a:latin typeface="Yu Gothic" panose="020B0400000000000000" pitchFamily="34" charset="-128"/>
                  <a:ea typeface="Yu Gothic" panose="020B0400000000000000" pitchFamily="34" charset="-128"/>
                </a:rPr>
                <a:t>」を押すと色が反映されます。</a:t>
              </a:r>
            </a:p>
          </p:txBody>
        </p:sp>
        <p:cxnSp>
          <p:nvCxnSpPr>
            <p:cNvPr id="17" name="直線コネクタ 16"/>
            <p:cNvCxnSpPr/>
            <p:nvPr/>
          </p:nvCxnSpPr>
          <p:spPr>
            <a:xfrm>
              <a:off x="6415" y="6712"/>
              <a:ext cx="0" cy="1886"/>
            </a:xfrm>
            <a:prstGeom prst="line">
              <a:avLst/>
            </a:prstGeom>
            <a:noFill/>
            <a:ln w="38100">
              <a:solidFill>
                <a:schemeClr val="accent1">
                  <a:lumMod val="75000"/>
                </a:schemeClr>
              </a:solidFill>
              <a:headEnd type="none"/>
              <a:tailEnd type="oval" w="lg" len="lg"/>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1483582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9" name="グループ"/>
          <p:cNvGrpSpPr/>
          <p:nvPr/>
        </p:nvGrpSpPr>
        <p:grpSpPr>
          <a:xfrm>
            <a:off x="5512410" y="1299002"/>
            <a:ext cx="3375161" cy="4962227"/>
            <a:chOff x="0" y="0"/>
            <a:chExt cx="6480002" cy="9525983"/>
          </a:xfrm>
        </p:grpSpPr>
        <p:grpSp>
          <p:nvGrpSpPr>
            <p:cNvPr id="138" name="グループ"/>
            <p:cNvGrpSpPr/>
            <p:nvPr/>
          </p:nvGrpSpPr>
          <p:grpSpPr>
            <a:xfrm>
              <a:off x="0" y="0"/>
              <a:ext cx="6480002" cy="2977185"/>
              <a:chOff x="0" y="0"/>
              <a:chExt cx="6480001" cy="2977184"/>
            </a:xfrm>
          </p:grpSpPr>
          <p:sp>
            <p:nvSpPr>
              <p:cNvPr id="119" name="円形"/>
              <p:cNvSpPr/>
              <p:nvPr/>
            </p:nvSpPr>
            <p:spPr>
              <a:xfrm>
                <a:off x="2390962" y="433348"/>
                <a:ext cx="672510" cy="672510"/>
              </a:xfrm>
              <a:prstGeom prst="ellipse">
                <a:avLst/>
              </a:prstGeom>
              <a:solidFill>
                <a:srgbClr val="EDAD0B"/>
              </a:solidFill>
              <a:ln w="12700" cap="flat">
                <a:noFill/>
                <a:miter lim="400000"/>
              </a:ln>
              <a:effectLst/>
            </p:spPr>
            <p:txBody>
              <a:bodyPr wrap="square" lIns="89098" tIns="89098" rIns="89098" bIns="89098" numCol="1"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20" name="R:237…"/>
              <p:cNvSpPr txBox="1"/>
              <p:nvPr/>
            </p:nvSpPr>
            <p:spPr>
              <a:xfrm>
                <a:off x="3143996" y="404928"/>
                <a:ext cx="924994" cy="729351"/>
              </a:xfrm>
              <a:prstGeom prst="rect">
                <a:avLst/>
              </a:prstGeom>
              <a:noFill/>
              <a:ln w="12700" cap="flat">
                <a:noFill/>
                <a:miter lim="400000"/>
              </a:ln>
              <a:effectLst/>
            </p:spPr>
            <p:txBody>
              <a:bodyPr wrap="square" lIns="44549" tIns="44549" rIns="44549" bIns="44549" numCol="1" anchor="t">
                <a:noAutofit/>
              </a:bodyPr>
              <a:lstStyle/>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R:237</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G:173</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B:11</a:t>
                </a:r>
              </a:p>
            </p:txBody>
          </p:sp>
          <p:sp>
            <p:nvSpPr>
              <p:cNvPr id="121" name="円形"/>
              <p:cNvSpPr/>
              <p:nvPr/>
            </p:nvSpPr>
            <p:spPr>
              <a:xfrm>
                <a:off x="2373542" y="1348813"/>
                <a:ext cx="672510" cy="672510"/>
              </a:xfrm>
              <a:prstGeom prst="ellipse">
                <a:avLst/>
              </a:prstGeom>
              <a:solidFill>
                <a:srgbClr val="F0BA32"/>
              </a:solidFill>
              <a:ln w="12700" cap="flat">
                <a:noFill/>
                <a:miter lim="400000"/>
              </a:ln>
              <a:effectLst/>
            </p:spPr>
            <p:txBody>
              <a:bodyPr wrap="square" lIns="89098" tIns="89098" rIns="89098" bIns="89098" numCol="1"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22" name="R:240…"/>
              <p:cNvSpPr txBox="1"/>
              <p:nvPr/>
            </p:nvSpPr>
            <p:spPr>
              <a:xfrm>
                <a:off x="3126576" y="1320392"/>
                <a:ext cx="924994" cy="729351"/>
              </a:xfrm>
              <a:prstGeom prst="rect">
                <a:avLst/>
              </a:prstGeom>
              <a:noFill/>
              <a:ln w="12700" cap="flat">
                <a:noFill/>
                <a:miter lim="400000"/>
              </a:ln>
              <a:effectLst/>
            </p:spPr>
            <p:txBody>
              <a:bodyPr wrap="square" lIns="44549" tIns="44549" rIns="44549" bIns="44549" numCol="1" anchor="t">
                <a:noAutofit/>
              </a:bodyPr>
              <a:lstStyle/>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R:240</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G:186</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B:50</a:t>
                </a:r>
              </a:p>
            </p:txBody>
          </p:sp>
          <p:sp>
            <p:nvSpPr>
              <p:cNvPr id="123" name="円形"/>
              <p:cNvSpPr/>
              <p:nvPr/>
            </p:nvSpPr>
            <p:spPr>
              <a:xfrm>
                <a:off x="2373542" y="2255039"/>
                <a:ext cx="672510" cy="672510"/>
              </a:xfrm>
              <a:prstGeom prst="ellipse">
                <a:avLst/>
              </a:prstGeom>
              <a:solidFill>
                <a:srgbClr val="F3C759"/>
              </a:solidFill>
              <a:ln w="12700" cap="flat">
                <a:noFill/>
                <a:miter lim="400000"/>
              </a:ln>
              <a:effectLst/>
            </p:spPr>
            <p:txBody>
              <a:bodyPr wrap="square" lIns="89098" tIns="89098" rIns="89098" bIns="89098" numCol="1"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24" name="R:243…"/>
              <p:cNvSpPr txBox="1"/>
              <p:nvPr/>
            </p:nvSpPr>
            <p:spPr>
              <a:xfrm>
                <a:off x="3126576" y="2226618"/>
                <a:ext cx="924994" cy="729351"/>
              </a:xfrm>
              <a:prstGeom prst="rect">
                <a:avLst/>
              </a:prstGeom>
              <a:noFill/>
              <a:ln w="12700" cap="flat">
                <a:noFill/>
                <a:miter lim="400000"/>
              </a:ln>
              <a:effectLst/>
            </p:spPr>
            <p:txBody>
              <a:bodyPr wrap="square" lIns="44549" tIns="44549" rIns="44549" bIns="44549" numCol="1" anchor="t">
                <a:noAutofit/>
              </a:bodyPr>
              <a:lstStyle/>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R:243</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G:199</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B:89</a:t>
                </a:r>
              </a:p>
            </p:txBody>
          </p:sp>
          <p:sp>
            <p:nvSpPr>
              <p:cNvPr id="125" name="円形"/>
              <p:cNvSpPr/>
              <p:nvPr/>
            </p:nvSpPr>
            <p:spPr>
              <a:xfrm>
                <a:off x="4801973" y="433347"/>
                <a:ext cx="672510" cy="672510"/>
              </a:xfrm>
              <a:prstGeom prst="ellipse">
                <a:avLst/>
              </a:prstGeom>
              <a:solidFill>
                <a:srgbClr val="DA5019"/>
              </a:solidFill>
              <a:ln w="12700" cap="flat">
                <a:noFill/>
                <a:miter lim="400000"/>
              </a:ln>
              <a:effectLst/>
            </p:spPr>
            <p:txBody>
              <a:bodyPr wrap="square" lIns="89098" tIns="89098" rIns="89098" bIns="89098" numCol="1"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26" name="R:218…"/>
              <p:cNvSpPr txBox="1"/>
              <p:nvPr/>
            </p:nvSpPr>
            <p:spPr>
              <a:xfrm>
                <a:off x="5555007" y="404927"/>
                <a:ext cx="924994" cy="729351"/>
              </a:xfrm>
              <a:prstGeom prst="rect">
                <a:avLst/>
              </a:prstGeom>
              <a:noFill/>
              <a:ln w="12700" cap="flat">
                <a:noFill/>
                <a:miter lim="400000"/>
              </a:ln>
              <a:effectLst/>
            </p:spPr>
            <p:txBody>
              <a:bodyPr wrap="square" lIns="44549" tIns="44549" rIns="44549" bIns="44549" numCol="1" anchor="t">
                <a:noAutofit/>
              </a:bodyPr>
              <a:lstStyle/>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R:218</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G:80</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B:25</a:t>
                </a:r>
              </a:p>
            </p:txBody>
          </p:sp>
          <p:sp>
            <p:nvSpPr>
              <p:cNvPr id="127" name="円形"/>
              <p:cNvSpPr/>
              <p:nvPr/>
            </p:nvSpPr>
            <p:spPr>
              <a:xfrm>
                <a:off x="4784553" y="1348800"/>
                <a:ext cx="672510" cy="672510"/>
              </a:xfrm>
              <a:prstGeom prst="ellipse">
                <a:avLst/>
              </a:prstGeom>
              <a:solidFill>
                <a:srgbClr val="E06A3B"/>
              </a:solidFill>
              <a:ln w="12700" cap="flat">
                <a:noFill/>
                <a:miter lim="400000"/>
              </a:ln>
              <a:effectLst/>
            </p:spPr>
            <p:txBody>
              <a:bodyPr wrap="square" lIns="89098" tIns="89098" rIns="89098" bIns="89098" numCol="1"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28" name="R:224…"/>
              <p:cNvSpPr txBox="1"/>
              <p:nvPr/>
            </p:nvSpPr>
            <p:spPr>
              <a:xfrm>
                <a:off x="5537587" y="1320379"/>
                <a:ext cx="924994" cy="729352"/>
              </a:xfrm>
              <a:prstGeom prst="rect">
                <a:avLst/>
              </a:prstGeom>
              <a:noFill/>
              <a:ln w="12700" cap="flat">
                <a:noFill/>
                <a:miter lim="400000"/>
              </a:ln>
              <a:effectLst/>
            </p:spPr>
            <p:txBody>
              <a:bodyPr wrap="square" lIns="44549" tIns="44549" rIns="44549" bIns="44549" numCol="1" anchor="t">
                <a:noAutofit/>
              </a:bodyPr>
              <a:lstStyle/>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R:224</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G:106</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B:59</a:t>
                </a:r>
              </a:p>
            </p:txBody>
          </p:sp>
          <p:sp>
            <p:nvSpPr>
              <p:cNvPr id="129" name="円形"/>
              <p:cNvSpPr/>
              <p:nvPr/>
            </p:nvSpPr>
            <p:spPr>
              <a:xfrm>
                <a:off x="4780198" y="2255039"/>
                <a:ext cx="672510" cy="672510"/>
              </a:xfrm>
              <a:prstGeom prst="ellipse">
                <a:avLst/>
              </a:prstGeom>
              <a:solidFill>
                <a:srgbClr val="E6855E"/>
              </a:solidFill>
              <a:ln w="12700" cap="flat">
                <a:noFill/>
                <a:miter lim="400000"/>
              </a:ln>
              <a:effectLst/>
            </p:spPr>
            <p:txBody>
              <a:bodyPr wrap="square" lIns="89098" tIns="89098" rIns="89098" bIns="89098" numCol="1"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30" name="R:230…"/>
              <p:cNvSpPr txBox="1"/>
              <p:nvPr/>
            </p:nvSpPr>
            <p:spPr>
              <a:xfrm>
                <a:off x="5533232" y="2226618"/>
                <a:ext cx="924994" cy="729351"/>
              </a:xfrm>
              <a:prstGeom prst="rect">
                <a:avLst/>
              </a:prstGeom>
              <a:noFill/>
              <a:ln w="12700" cap="flat">
                <a:noFill/>
                <a:miter lim="400000"/>
              </a:ln>
              <a:effectLst/>
            </p:spPr>
            <p:txBody>
              <a:bodyPr wrap="square" lIns="44549" tIns="44549" rIns="44549" bIns="44549" numCol="1" anchor="t">
                <a:noAutofit/>
              </a:bodyPr>
              <a:lstStyle/>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R:230</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G:133</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B:94</a:t>
                </a:r>
              </a:p>
            </p:txBody>
          </p:sp>
          <p:sp>
            <p:nvSpPr>
              <p:cNvPr id="131" name="円形"/>
              <p:cNvSpPr/>
              <p:nvPr/>
            </p:nvSpPr>
            <p:spPr>
              <a:xfrm>
                <a:off x="21774" y="454561"/>
                <a:ext cx="672510" cy="672510"/>
              </a:xfrm>
              <a:prstGeom prst="ellipse">
                <a:avLst/>
              </a:prstGeom>
              <a:solidFill>
                <a:srgbClr val="EBC73B"/>
              </a:solidFill>
              <a:ln w="12700" cap="flat">
                <a:noFill/>
                <a:miter lim="400000"/>
              </a:ln>
              <a:effectLst/>
            </p:spPr>
            <p:txBody>
              <a:bodyPr wrap="square" lIns="89098" tIns="89098" rIns="89098" bIns="89098" numCol="1"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32" name="R:235…"/>
              <p:cNvSpPr txBox="1"/>
              <p:nvPr/>
            </p:nvSpPr>
            <p:spPr>
              <a:xfrm>
                <a:off x="774808" y="426141"/>
                <a:ext cx="924994" cy="729351"/>
              </a:xfrm>
              <a:prstGeom prst="rect">
                <a:avLst/>
              </a:prstGeom>
              <a:noFill/>
              <a:ln w="12700" cap="flat">
                <a:noFill/>
                <a:miter lim="400000"/>
              </a:ln>
              <a:effectLst/>
            </p:spPr>
            <p:txBody>
              <a:bodyPr wrap="square" lIns="44549" tIns="44549" rIns="44549" bIns="44549" numCol="1" anchor="t">
                <a:noAutofit/>
              </a:bodyPr>
              <a:lstStyle/>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R:235</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G:199</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B:59</a:t>
                </a:r>
              </a:p>
            </p:txBody>
          </p:sp>
          <p:sp>
            <p:nvSpPr>
              <p:cNvPr id="133" name="円形"/>
              <p:cNvSpPr/>
              <p:nvPr/>
            </p:nvSpPr>
            <p:spPr>
              <a:xfrm>
                <a:off x="4354" y="1370014"/>
                <a:ext cx="672510" cy="672510"/>
              </a:xfrm>
              <a:prstGeom prst="ellipse">
                <a:avLst/>
              </a:prstGeom>
              <a:solidFill>
                <a:srgbClr val="EBD16D"/>
              </a:solidFill>
              <a:ln w="12700" cap="flat">
                <a:noFill/>
                <a:miter lim="400000"/>
              </a:ln>
              <a:effectLst/>
            </p:spPr>
            <p:txBody>
              <a:bodyPr wrap="square" lIns="89098" tIns="89098" rIns="89098" bIns="89098" numCol="1"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34" name="R:235…"/>
              <p:cNvSpPr txBox="1"/>
              <p:nvPr/>
            </p:nvSpPr>
            <p:spPr>
              <a:xfrm>
                <a:off x="757388" y="1341594"/>
                <a:ext cx="924994" cy="729351"/>
              </a:xfrm>
              <a:prstGeom prst="rect">
                <a:avLst/>
              </a:prstGeom>
              <a:noFill/>
              <a:ln w="12700" cap="flat">
                <a:noFill/>
                <a:miter lim="400000"/>
              </a:ln>
              <a:effectLst/>
            </p:spPr>
            <p:txBody>
              <a:bodyPr wrap="square" lIns="44549" tIns="44549" rIns="44549" bIns="44549" numCol="1" anchor="t">
                <a:noAutofit/>
              </a:bodyPr>
              <a:lstStyle/>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R:235</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G:209</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B:109</a:t>
                </a:r>
              </a:p>
            </p:txBody>
          </p:sp>
          <p:sp>
            <p:nvSpPr>
              <p:cNvPr id="135" name="円形"/>
              <p:cNvSpPr/>
              <p:nvPr/>
            </p:nvSpPr>
            <p:spPr>
              <a:xfrm>
                <a:off x="0" y="2276253"/>
                <a:ext cx="672509" cy="672510"/>
              </a:xfrm>
              <a:prstGeom prst="ellipse">
                <a:avLst/>
              </a:prstGeom>
              <a:solidFill>
                <a:srgbClr val="F8DD8D"/>
              </a:solidFill>
              <a:ln w="12700" cap="flat">
                <a:noFill/>
                <a:miter lim="400000"/>
              </a:ln>
              <a:effectLst/>
            </p:spPr>
            <p:txBody>
              <a:bodyPr wrap="square" lIns="89098" tIns="89098" rIns="89098" bIns="89098" numCol="1"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36" name="R:248…"/>
              <p:cNvSpPr txBox="1"/>
              <p:nvPr/>
            </p:nvSpPr>
            <p:spPr>
              <a:xfrm>
                <a:off x="753033" y="2247832"/>
                <a:ext cx="924994" cy="729352"/>
              </a:xfrm>
              <a:prstGeom prst="rect">
                <a:avLst/>
              </a:prstGeom>
              <a:noFill/>
              <a:ln w="12700" cap="flat">
                <a:noFill/>
                <a:miter lim="400000"/>
              </a:ln>
              <a:effectLst/>
            </p:spPr>
            <p:txBody>
              <a:bodyPr wrap="square" lIns="44549" tIns="44549" rIns="44549" bIns="44549" numCol="1" anchor="t">
                <a:noAutofit/>
              </a:bodyPr>
              <a:lstStyle/>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R:248</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G:221</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B:141</a:t>
                </a:r>
              </a:p>
            </p:txBody>
          </p:sp>
          <p:sp>
            <p:nvSpPr>
              <p:cNvPr id="137" name="オレンジ系"/>
              <p:cNvSpPr txBox="1"/>
              <p:nvPr/>
            </p:nvSpPr>
            <p:spPr>
              <a:xfrm>
                <a:off x="21383" y="0"/>
                <a:ext cx="1961854" cy="443641"/>
              </a:xfrm>
              <a:prstGeom prst="rect">
                <a:avLst/>
              </a:prstGeom>
              <a:noFill/>
              <a:ln w="12700" cap="flat">
                <a:noFill/>
                <a:miter lim="400000"/>
              </a:ln>
              <a:effectLst/>
            </p:spPr>
            <p:txBody>
              <a:bodyPr wrap="square" lIns="44549" tIns="44549" rIns="44549" bIns="44549" numCol="1" anchor="t">
                <a:noAutofit/>
              </a:bodyPr>
              <a:lstStyle>
                <a:lvl1pPr algn="l" defTabSz="457200">
                  <a:lnSpc>
                    <a:spcPct val="110000"/>
                  </a:lnSpc>
                  <a:spcBef>
                    <a:spcPts val="1100"/>
                  </a:spcBef>
                  <a:defRPr sz="2000">
                    <a:latin typeface="ヒラギノ角ゴシック W4"/>
                    <a:ea typeface="ヒラギノ角ゴシック W4"/>
                    <a:cs typeface="ヒラギノ角ゴシック W4"/>
                    <a:sym typeface="ヒラギノ角ゴシック W4"/>
                  </a:defRPr>
                </a:lvl1pPr>
              </a:lstStyle>
              <a:p>
                <a:pPr>
                  <a:lnSpc>
                    <a:spcPct val="100000"/>
                  </a:lnSpc>
                  <a:defRPr/>
                </a:pPr>
                <a:r>
                  <a:rPr kumimoji="0" sz="1228" b="1">
                    <a:solidFill>
                      <a:prstClr val="black"/>
                    </a:solidFill>
                    <a:latin typeface="メイリオ" panose="020B0604030504040204" charset="-128"/>
                    <a:ea typeface="メイリオ" panose="020B0604030504040204" charset="-128"/>
                  </a:rPr>
                  <a:t>オレンジ系</a:t>
                </a:r>
              </a:p>
            </p:txBody>
          </p:sp>
        </p:grpSp>
        <p:grpSp>
          <p:nvGrpSpPr>
            <p:cNvPr id="158" name="グループ"/>
            <p:cNvGrpSpPr/>
            <p:nvPr/>
          </p:nvGrpSpPr>
          <p:grpSpPr>
            <a:xfrm>
              <a:off x="9015" y="3217859"/>
              <a:ext cx="6462581" cy="2977184"/>
              <a:chOff x="0" y="0"/>
              <a:chExt cx="6462580" cy="2977183"/>
            </a:xfrm>
          </p:grpSpPr>
          <p:sp>
            <p:nvSpPr>
              <p:cNvPr id="139" name="円形"/>
              <p:cNvSpPr/>
              <p:nvPr/>
            </p:nvSpPr>
            <p:spPr>
              <a:xfrm>
                <a:off x="2390962" y="433348"/>
                <a:ext cx="672510" cy="672510"/>
              </a:xfrm>
              <a:prstGeom prst="ellipse">
                <a:avLst/>
              </a:prstGeom>
              <a:solidFill>
                <a:srgbClr val="BF1E56"/>
              </a:solidFill>
              <a:ln w="12700" cap="flat">
                <a:noFill/>
                <a:miter lim="400000"/>
              </a:ln>
              <a:effectLst/>
            </p:spPr>
            <p:txBody>
              <a:bodyPr wrap="square" lIns="89098" tIns="89098" rIns="89098" bIns="89098" numCol="1"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40" name="R:191…"/>
              <p:cNvSpPr txBox="1"/>
              <p:nvPr/>
            </p:nvSpPr>
            <p:spPr>
              <a:xfrm>
                <a:off x="3143996" y="404928"/>
                <a:ext cx="924994" cy="729351"/>
              </a:xfrm>
              <a:prstGeom prst="rect">
                <a:avLst/>
              </a:prstGeom>
              <a:noFill/>
              <a:ln w="12700" cap="flat">
                <a:noFill/>
                <a:miter lim="400000"/>
              </a:ln>
              <a:effectLst/>
            </p:spPr>
            <p:txBody>
              <a:bodyPr wrap="square" lIns="44549" tIns="44549" rIns="44549" bIns="44549" numCol="1" anchor="t">
                <a:noAutofit/>
              </a:bodyPr>
              <a:lstStyle/>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R:191</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G:30</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B:86</a:t>
                </a:r>
              </a:p>
            </p:txBody>
          </p:sp>
          <p:sp>
            <p:nvSpPr>
              <p:cNvPr id="141" name="円形"/>
              <p:cNvSpPr/>
              <p:nvPr/>
            </p:nvSpPr>
            <p:spPr>
              <a:xfrm>
                <a:off x="2373542" y="1348813"/>
                <a:ext cx="672510" cy="672509"/>
              </a:xfrm>
              <a:prstGeom prst="ellipse">
                <a:avLst/>
              </a:prstGeom>
              <a:solidFill>
                <a:srgbClr val="CA3C6E"/>
              </a:solidFill>
              <a:ln w="12700" cap="flat">
                <a:noFill/>
                <a:miter lim="400000"/>
              </a:ln>
              <a:effectLst/>
            </p:spPr>
            <p:txBody>
              <a:bodyPr wrap="square" lIns="89098" tIns="89098" rIns="89098" bIns="89098" numCol="1"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42" name="R:202…"/>
              <p:cNvSpPr txBox="1"/>
              <p:nvPr/>
            </p:nvSpPr>
            <p:spPr>
              <a:xfrm>
                <a:off x="3126576" y="1320392"/>
                <a:ext cx="924994" cy="729351"/>
              </a:xfrm>
              <a:prstGeom prst="rect">
                <a:avLst/>
              </a:prstGeom>
              <a:noFill/>
              <a:ln w="12700" cap="flat">
                <a:noFill/>
                <a:miter lim="400000"/>
              </a:ln>
              <a:effectLst/>
            </p:spPr>
            <p:txBody>
              <a:bodyPr wrap="square" lIns="44549" tIns="44549" rIns="44549" bIns="44549" numCol="1" anchor="t">
                <a:noAutofit/>
              </a:bodyPr>
              <a:lstStyle/>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R:202</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G:60</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B:110</a:t>
                </a:r>
              </a:p>
            </p:txBody>
          </p:sp>
          <p:sp>
            <p:nvSpPr>
              <p:cNvPr id="143" name="円形"/>
              <p:cNvSpPr/>
              <p:nvPr/>
            </p:nvSpPr>
            <p:spPr>
              <a:xfrm>
                <a:off x="2373542" y="2255039"/>
                <a:ext cx="672510" cy="672510"/>
              </a:xfrm>
              <a:prstGeom prst="ellipse">
                <a:avLst/>
              </a:prstGeom>
              <a:solidFill>
                <a:srgbClr val="D45D87"/>
              </a:solidFill>
              <a:ln w="12700" cap="flat">
                <a:noFill/>
                <a:miter lim="400000"/>
              </a:ln>
              <a:effectLst/>
            </p:spPr>
            <p:txBody>
              <a:bodyPr wrap="square" lIns="89098" tIns="89098" rIns="89098" bIns="89098" numCol="1"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44" name="R:212…"/>
              <p:cNvSpPr txBox="1"/>
              <p:nvPr/>
            </p:nvSpPr>
            <p:spPr>
              <a:xfrm>
                <a:off x="3126576" y="2226618"/>
                <a:ext cx="924994" cy="729351"/>
              </a:xfrm>
              <a:prstGeom prst="rect">
                <a:avLst/>
              </a:prstGeom>
              <a:noFill/>
              <a:ln w="12700" cap="flat">
                <a:noFill/>
                <a:miter lim="400000"/>
              </a:ln>
              <a:effectLst/>
            </p:spPr>
            <p:txBody>
              <a:bodyPr wrap="square" lIns="44549" tIns="44549" rIns="44549" bIns="44549" numCol="1" anchor="t">
                <a:noAutofit/>
              </a:bodyPr>
              <a:lstStyle/>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R:212</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G:93</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B:135</a:t>
                </a:r>
              </a:p>
            </p:txBody>
          </p:sp>
          <p:sp>
            <p:nvSpPr>
              <p:cNvPr id="145" name="円形"/>
              <p:cNvSpPr/>
              <p:nvPr/>
            </p:nvSpPr>
            <p:spPr>
              <a:xfrm>
                <a:off x="4784553" y="433348"/>
                <a:ext cx="672510" cy="672510"/>
              </a:xfrm>
              <a:prstGeom prst="ellipse">
                <a:avLst/>
              </a:prstGeom>
              <a:solidFill>
                <a:srgbClr val="E4657B"/>
              </a:solidFill>
              <a:ln w="12700" cap="flat">
                <a:noFill/>
                <a:miter lim="400000"/>
              </a:ln>
              <a:effectLst/>
            </p:spPr>
            <p:txBody>
              <a:bodyPr wrap="square" lIns="89098" tIns="89098" rIns="89098" bIns="89098" numCol="1"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46" name="R:228…"/>
              <p:cNvSpPr txBox="1"/>
              <p:nvPr/>
            </p:nvSpPr>
            <p:spPr>
              <a:xfrm>
                <a:off x="5537587" y="404928"/>
                <a:ext cx="924994" cy="729351"/>
              </a:xfrm>
              <a:prstGeom prst="rect">
                <a:avLst/>
              </a:prstGeom>
              <a:noFill/>
              <a:ln w="12700" cap="flat">
                <a:noFill/>
                <a:miter lim="400000"/>
              </a:ln>
              <a:effectLst/>
            </p:spPr>
            <p:txBody>
              <a:bodyPr wrap="square" lIns="44549" tIns="44549" rIns="44549" bIns="44549" numCol="1" anchor="t">
                <a:noAutofit/>
              </a:bodyPr>
              <a:lstStyle/>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R:228</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G:101</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B:123</a:t>
                </a:r>
              </a:p>
            </p:txBody>
          </p:sp>
          <p:sp>
            <p:nvSpPr>
              <p:cNvPr id="147" name="円形"/>
              <p:cNvSpPr/>
              <p:nvPr/>
            </p:nvSpPr>
            <p:spPr>
              <a:xfrm>
                <a:off x="4784553" y="1348800"/>
                <a:ext cx="672510" cy="672510"/>
              </a:xfrm>
              <a:prstGeom prst="ellipse">
                <a:avLst/>
              </a:prstGeom>
              <a:solidFill>
                <a:srgbClr val="CE5B6F"/>
              </a:solidFill>
              <a:ln w="12700" cap="flat">
                <a:noFill/>
                <a:miter lim="400000"/>
              </a:ln>
              <a:effectLst/>
            </p:spPr>
            <p:txBody>
              <a:bodyPr wrap="square" lIns="89098" tIns="89098" rIns="89098" bIns="89098" numCol="1"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48" name="R:206…"/>
              <p:cNvSpPr txBox="1"/>
              <p:nvPr/>
            </p:nvSpPr>
            <p:spPr>
              <a:xfrm>
                <a:off x="5537587" y="1320380"/>
                <a:ext cx="924994" cy="729351"/>
              </a:xfrm>
              <a:prstGeom prst="rect">
                <a:avLst/>
              </a:prstGeom>
              <a:noFill/>
              <a:ln w="12700" cap="flat">
                <a:noFill/>
                <a:miter lim="400000"/>
              </a:ln>
              <a:effectLst/>
            </p:spPr>
            <p:txBody>
              <a:bodyPr wrap="square" lIns="44549" tIns="44549" rIns="44549" bIns="44549" numCol="1" anchor="t">
                <a:noAutofit/>
              </a:bodyPr>
              <a:lstStyle/>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R:206</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G:91</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 111</a:t>
                </a:r>
              </a:p>
            </p:txBody>
          </p:sp>
          <p:sp>
            <p:nvSpPr>
              <p:cNvPr id="149" name="円形"/>
              <p:cNvSpPr/>
              <p:nvPr/>
            </p:nvSpPr>
            <p:spPr>
              <a:xfrm>
                <a:off x="4780198" y="2255039"/>
                <a:ext cx="672510" cy="672510"/>
              </a:xfrm>
              <a:prstGeom prst="ellipse">
                <a:avLst/>
              </a:prstGeom>
              <a:solidFill>
                <a:srgbClr val="CE7D8B"/>
              </a:solidFill>
              <a:ln w="12700" cap="flat">
                <a:noFill/>
                <a:miter lim="400000"/>
              </a:ln>
              <a:effectLst/>
            </p:spPr>
            <p:txBody>
              <a:bodyPr wrap="square" lIns="89098" tIns="89098" rIns="89098" bIns="89098" numCol="1"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50" name="R:206…"/>
              <p:cNvSpPr txBox="1"/>
              <p:nvPr/>
            </p:nvSpPr>
            <p:spPr>
              <a:xfrm>
                <a:off x="5533232" y="2226618"/>
                <a:ext cx="924994" cy="729351"/>
              </a:xfrm>
              <a:prstGeom prst="rect">
                <a:avLst/>
              </a:prstGeom>
              <a:noFill/>
              <a:ln w="12700" cap="flat">
                <a:noFill/>
                <a:miter lim="400000"/>
              </a:ln>
              <a:effectLst/>
            </p:spPr>
            <p:txBody>
              <a:bodyPr wrap="square" lIns="44549" tIns="44549" rIns="44549" bIns="44549" numCol="1" anchor="t">
                <a:noAutofit/>
              </a:bodyPr>
              <a:lstStyle/>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R:206</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G:125</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B:139</a:t>
                </a:r>
              </a:p>
            </p:txBody>
          </p:sp>
          <p:sp>
            <p:nvSpPr>
              <p:cNvPr id="151" name="円形"/>
              <p:cNvSpPr/>
              <p:nvPr/>
            </p:nvSpPr>
            <p:spPr>
              <a:xfrm>
                <a:off x="21774" y="454561"/>
                <a:ext cx="672510" cy="672510"/>
              </a:xfrm>
              <a:prstGeom prst="ellipse">
                <a:avLst/>
              </a:prstGeom>
              <a:solidFill>
                <a:srgbClr val="C7243A"/>
              </a:solidFill>
              <a:ln w="12700" cap="flat">
                <a:noFill/>
                <a:miter lim="400000"/>
              </a:ln>
              <a:effectLst/>
            </p:spPr>
            <p:txBody>
              <a:bodyPr wrap="square" lIns="89098" tIns="89098" rIns="89098" bIns="89098" numCol="1"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52" name="R:199…"/>
              <p:cNvSpPr txBox="1"/>
              <p:nvPr/>
            </p:nvSpPr>
            <p:spPr>
              <a:xfrm>
                <a:off x="774808" y="426141"/>
                <a:ext cx="924994" cy="729351"/>
              </a:xfrm>
              <a:prstGeom prst="rect">
                <a:avLst/>
              </a:prstGeom>
              <a:noFill/>
              <a:ln w="12700" cap="flat">
                <a:noFill/>
                <a:miter lim="400000"/>
              </a:ln>
              <a:effectLst/>
            </p:spPr>
            <p:txBody>
              <a:bodyPr wrap="square" lIns="44549" tIns="44549" rIns="44549" bIns="44549" numCol="1" anchor="t">
                <a:noAutofit/>
              </a:bodyPr>
              <a:lstStyle/>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R:199</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G:36</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B:58</a:t>
                </a:r>
              </a:p>
            </p:txBody>
          </p:sp>
          <p:sp>
            <p:nvSpPr>
              <p:cNvPr id="153" name="円形"/>
              <p:cNvSpPr/>
              <p:nvPr/>
            </p:nvSpPr>
            <p:spPr>
              <a:xfrm>
                <a:off x="4354" y="1370014"/>
                <a:ext cx="672510" cy="672510"/>
              </a:xfrm>
              <a:prstGeom prst="ellipse">
                <a:avLst/>
              </a:prstGeom>
              <a:solidFill>
                <a:srgbClr val="C72455"/>
              </a:solidFill>
              <a:ln w="12700" cap="flat">
                <a:noFill/>
                <a:miter lim="400000"/>
              </a:ln>
              <a:effectLst/>
            </p:spPr>
            <p:txBody>
              <a:bodyPr wrap="square" lIns="89098" tIns="89098" rIns="89098" bIns="89098" numCol="1"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54" name="R:208…"/>
              <p:cNvSpPr txBox="1"/>
              <p:nvPr/>
            </p:nvSpPr>
            <p:spPr>
              <a:xfrm>
                <a:off x="757388" y="1341594"/>
                <a:ext cx="924994" cy="729351"/>
              </a:xfrm>
              <a:prstGeom prst="rect">
                <a:avLst/>
              </a:prstGeom>
              <a:noFill/>
              <a:ln w="12700" cap="flat">
                <a:noFill/>
                <a:miter lim="400000"/>
              </a:ln>
              <a:effectLst/>
            </p:spPr>
            <p:txBody>
              <a:bodyPr wrap="square" lIns="44549" tIns="44549" rIns="44549" bIns="44549" numCol="1" anchor="t">
                <a:noAutofit/>
              </a:bodyPr>
              <a:lstStyle/>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R:208</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G:66</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B:85</a:t>
                </a:r>
              </a:p>
            </p:txBody>
          </p:sp>
          <p:sp>
            <p:nvSpPr>
              <p:cNvPr id="155" name="円形"/>
              <p:cNvSpPr/>
              <p:nvPr/>
            </p:nvSpPr>
            <p:spPr>
              <a:xfrm>
                <a:off x="0" y="2276253"/>
                <a:ext cx="672509" cy="672510"/>
              </a:xfrm>
              <a:prstGeom prst="ellipse">
                <a:avLst/>
              </a:prstGeom>
              <a:solidFill>
                <a:srgbClr val="DA6272"/>
              </a:solidFill>
              <a:ln w="12700" cap="flat">
                <a:noFill/>
                <a:miter lim="400000"/>
              </a:ln>
              <a:effectLst/>
            </p:spPr>
            <p:txBody>
              <a:bodyPr wrap="square" lIns="89098" tIns="89098" rIns="89098" bIns="89098" numCol="1"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56" name="R:218…"/>
              <p:cNvSpPr txBox="1"/>
              <p:nvPr/>
            </p:nvSpPr>
            <p:spPr>
              <a:xfrm>
                <a:off x="753033" y="2247832"/>
                <a:ext cx="924994" cy="729352"/>
              </a:xfrm>
              <a:prstGeom prst="rect">
                <a:avLst/>
              </a:prstGeom>
              <a:noFill/>
              <a:ln w="12700" cap="flat">
                <a:noFill/>
                <a:miter lim="400000"/>
              </a:ln>
              <a:effectLst/>
            </p:spPr>
            <p:txBody>
              <a:bodyPr wrap="square" lIns="44549" tIns="44549" rIns="44549" bIns="44549" numCol="1" anchor="t">
                <a:noAutofit/>
              </a:bodyPr>
              <a:lstStyle/>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R:218</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G:98</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B:114</a:t>
                </a:r>
              </a:p>
            </p:txBody>
          </p:sp>
          <p:sp>
            <p:nvSpPr>
              <p:cNvPr id="157" name="赤系"/>
              <p:cNvSpPr txBox="1"/>
              <p:nvPr/>
            </p:nvSpPr>
            <p:spPr>
              <a:xfrm>
                <a:off x="21774" y="0"/>
                <a:ext cx="1168918" cy="443243"/>
              </a:xfrm>
              <a:prstGeom prst="rect">
                <a:avLst/>
              </a:prstGeom>
              <a:noFill/>
              <a:ln w="12700" cap="flat">
                <a:noFill/>
                <a:miter lim="400000"/>
              </a:ln>
              <a:effectLst/>
            </p:spPr>
            <p:txBody>
              <a:bodyPr wrap="square" lIns="44549" tIns="44549" rIns="44549" bIns="44549" numCol="1" anchor="t">
                <a:noAutofit/>
              </a:bodyPr>
              <a:lstStyle>
                <a:lvl1pPr algn="l" defTabSz="457200">
                  <a:lnSpc>
                    <a:spcPct val="110000"/>
                  </a:lnSpc>
                  <a:spcBef>
                    <a:spcPts val="1100"/>
                  </a:spcBef>
                  <a:defRPr sz="2000">
                    <a:latin typeface="ヒラギノ角ゴシック W4"/>
                    <a:ea typeface="ヒラギノ角ゴシック W4"/>
                    <a:cs typeface="ヒラギノ角ゴシック W4"/>
                    <a:sym typeface="ヒラギノ角ゴシック W4"/>
                  </a:defRPr>
                </a:lvl1pPr>
              </a:lstStyle>
              <a:p>
                <a:pPr>
                  <a:lnSpc>
                    <a:spcPct val="100000"/>
                  </a:lnSpc>
                  <a:defRPr/>
                </a:pPr>
                <a:r>
                  <a:rPr kumimoji="0" sz="1228" b="1">
                    <a:solidFill>
                      <a:prstClr val="black"/>
                    </a:solidFill>
                    <a:latin typeface="メイリオ" panose="020B0604030504040204" charset="-128"/>
                    <a:ea typeface="メイリオ" panose="020B0604030504040204" charset="-128"/>
                  </a:rPr>
                  <a:t>赤系</a:t>
                </a:r>
              </a:p>
            </p:txBody>
          </p:sp>
        </p:grpSp>
        <p:grpSp>
          <p:nvGrpSpPr>
            <p:cNvPr id="178" name="グループ"/>
            <p:cNvGrpSpPr/>
            <p:nvPr/>
          </p:nvGrpSpPr>
          <p:grpSpPr>
            <a:xfrm>
              <a:off x="0" y="6548800"/>
              <a:ext cx="6480001" cy="2977183"/>
              <a:chOff x="0" y="0"/>
              <a:chExt cx="6480000" cy="2977182"/>
            </a:xfrm>
          </p:grpSpPr>
          <p:sp>
            <p:nvSpPr>
              <p:cNvPr id="159" name="円形"/>
              <p:cNvSpPr/>
              <p:nvPr/>
            </p:nvSpPr>
            <p:spPr>
              <a:xfrm>
                <a:off x="2390962" y="433348"/>
                <a:ext cx="672510" cy="672510"/>
              </a:xfrm>
              <a:prstGeom prst="ellipse">
                <a:avLst/>
              </a:prstGeom>
              <a:solidFill>
                <a:srgbClr val="932674"/>
              </a:solidFill>
              <a:ln w="12700" cap="flat">
                <a:noFill/>
                <a:miter lim="400000"/>
              </a:ln>
              <a:effectLst/>
            </p:spPr>
            <p:txBody>
              <a:bodyPr wrap="square" lIns="89098" tIns="89098" rIns="89098" bIns="89098" numCol="1"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60" name="R:147…"/>
              <p:cNvSpPr txBox="1"/>
              <p:nvPr/>
            </p:nvSpPr>
            <p:spPr>
              <a:xfrm>
                <a:off x="3143996" y="404927"/>
                <a:ext cx="924994" cy="729352"/>
              </a:xfrm>
              <a:prstGeom prst="rect">
                <a:avLst/>
              </a:prstGeom>
              <a:noFill/>
              <a:ln w="12700" cap="flat">
                <a:noFill/>
                <a:miter lim="400000"/>
              </a:ln>
              <a:effectLst/>
            </p:spPr>
            <p:txBody>
              <a:bodyPr wrap="square" lIns="44549" tIns="44549" rIns="44549" bIns="44549" numCol="1" anchor="t">
                <a:noAutofit/>
              </a:bodyPr>
              <a:lstStyle/>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R:147</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G:38</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B:116</a:t>
                </a:r>
              </a:p>
            </p:txBody>
          </p:sp>
          <p:sp>
            <p:nvSpPr>
              <p:cNvPr id="161" name="円形"/>
              <p:cNvSpPr/>
              <p:nvPr/>
            </p:nvSpPr>
            <p:spPr>
              <a:xfrm>
                <a:off x="2373542" y="1348813"/>
                <a:ext cx="672510" cy="672509"/>
              </a:xfrm>
              <a:prstGeom prst="ellipse">
                <a:avLst/>
              </a:prstGeom>
              <a:solidFill>
                <a:srgbClr val="A53F88"/>
              </a:solidFill>
              <a:ln w="12700" cap="flat">
                <a:noFill/>
                <a:miter lim="400000"/>
              </a:ln>
              <a:effectLst/>
            </p:spPr>
            <p:txBody>
              <a:bodyPr wrap="square" lIns="89098" tIns="89098" rIns="89098" bIns="89098" numCol="1"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62" name="R:165…"/>
              <p:cNvSpPr txBox="1"/>
              <p:nvPr/>
            </p:nvSpPr>
            <p:spPr>
              <a:xfrm>
                <a:off x="3126576" y="1320393"/>
                <a:ext cx="924994" cy="729351"/>
              </a:xfrm>
              <a:prstGeom prst="rect">
                <a:avLst/>
              </a:prstGeom>
              <a:noFill/>
              <a:ln w="12700" cap="flat">
                <a:noFill/>
                <a:miter lim="400000"/>
              </a:ln>
              <a:effectLst/>
            </p:spPr>
            <p:txBody>
              <a:bodyPr wrap="square" lIns="44549" tIns="44549" rIns="44549" bIns="44549" numCol="1" anchor="t">
                <a:noAutofit/>
              </a:bodyPr>
              <a:lstStyle/>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R:165</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G:63</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B:136</a:t>
                </a:r>
              </a:p>
            </p:txBody>
          </p:sp>
          <p:sp>
            <p:nvSpPr>
              <p:cNvPr id="163" name="円形"/>
              <p:cNvSpPr/>
              <p:nvPr/>
            </p:nvSpPr>
            <p:spPr>
              <a:xfrm>
                <a:off x="2373542" y="2255039"/>
                <a:ext cx="672510" cy="672510"/>
              </a:xfrm>
              <a:prstGeom prst="ellipse">
                <a:avLst/>
              </a:prstGeom>
              <a:solidFill>
                <a:srgbClr val="B75C9D"/>
              </a:solidFill>
              <a:ln w="12700" cap="flat">
                <a:noFill/>
                <a:miter lim="400000"/>
              </a:ln>
              <a:effectLst/>
            </p:spPr>
            <p:txBody>
              <a:bodyPr wrap="square" lIns="89098" tIns="89098" rIns="89098" bIns="89098" numCol="1"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64" name="R:183…"/>
              <p:cNvSpPr txBox="1"/>
              <p:nvPr/>
            </p:nvSpPr>
            <p:spPr>
              <a:xfrm>
                <a:off x="3126576" y="2226618"/>
                <a:ext cx="924994" cy="729351"/>
              </a:xfrm>
              <a:prstGeom prst="rect">
                <a:avLst/>
              </a:prstGeom>
              <a:noFill/>
              <a:ln w="12700" cap="flat">
                <a:noFill/>
                <a:miter lim="400000"/>
              </a:ln>
              <a:effectLst/>
            </p:spPr>
            <p:txBody>
              <a:bodyPr wrap="square" lIns="44549" tIns="44549" rIns="44549" bIns="44549" numCol="1" anchor="t">
                <a:noAutofit/>
              </a:bodyPr>
              <a:lstStyle/>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R:183</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G:92</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B:157</a:t>
                </a:r>
              </a:p>
            </p:txBody>
          </p:sp>
          <p:sp>
            <p:nvSpPr>
              <p:cNvPr id="165" name="円形"/>
              <p:cNvSpPr/>
              <p:nvPr/>
            </p:nvSpPr>
            <p:spPr>
              <a:xfrm>
                <a:off x="4801973" y="433347"/>
                <a:ext cx="672510" cy="672510"/>
              </a:xfrm>
              <a:prstGeom prst="ellipse">
                <a:avLst/>
              </a:prstGeom>
              <a:solidFill>
                <a:srgbClr val="8176AD"/>
              </a:solidFill>
              <a:ln w="12700" cap="flat">
                <a:noFill/>
                <a:miter lim="400000"/>
              </a:ln>
              <a:effectLst/>
            </p:spPr>
            <p:txBody>
              <a:bodyPr wrap="square" lIns="89098" tIns="89098" rIns="89098" bIns="89098" numCol="1"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66" name="R:129…"/>
              <p:cNvSpPr txBox="1"/>
              <p:nvPr/>
            </p:nvSpPr>
            <p:spPr>
              <a:xfrm>
                <a:off x="5555007" y="404927"/>
                <a:ext cx="924994" cy="729351"/>
              </a:xfrm>
              <a:prstGeom prst="rect">
                <a:avLst/>
              </a:prstGeom>
              <a:noFill/>
              <a:ln w="12700" cap="flat">
                <a:noFill/>
                <a:miter lim="400000"/>
              </a:ln>
              <a:effectLst/>
            </p:spPr>
            <p:txBody>
              <a:bodyPr wrap="square" lIns="44549" tIns="44549" rIns="44549" bIns="44549" numCol="1" anchor="t">
                <a:noAutofit/>
              </a:bodyPr>
              <a:lstStyle/>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R:129</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G:118</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B:173</a:t>
                </a:r>
              </a:p>
            </p:txBody>
          </p:sp>
          <p:sp>
            <p:nvSpPr>
              <p:cNvPr id="167" name="円形"/>
              <p:cNvSpPr/>
              <p:nvPr/>
            </p:nvSpPr>
            <p:spPr>
              <a:xfrm>
                <a:off x="4784553" y="1348800"/>
                <a:ext cx="672510" cy="672510"/>
              </a:xfrm>
              <a:prstGeom prst="ellipse">
                <a:avLst/>
              </a:prstGeom>
              <a:solidFill>
                <a:srgbClr val="988ACA"/>
              </a:solidFill>
              <a:ln w="12700" cap="flat">
                <a:noFill/>
                <a:miter lim="400000"/>
              </a:ln>
              <a:effectLst/>
            </p:spPr>
            <p:txBody>
              <a:bodyPr wrap="square" lIns="89098" tIns="89098" rIns="89098" bIns="89098" numCol="1"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68" name="R:152…"/>
              <p:cNvSpPr txBox="1"/>
              <p:nvPr/>
            </p:nvSpPr>
            <p:spPr>
              <a:xfrm>
                <a:off x="5537587" y="1320379"/>
                <a:ext cx="924994" cy="729351"/>
              </a:xfrm>
              <a:prstGeom prst="rect">
                <a:avLst/>
              </a:prstGeom>
              <a:noFill/>
              <a:ln w="12700" cap="flat">
                <a:noFill/>
                <a:miter lim="400000"/>
              </a:ln>
              <a:effectLst/>
            </p:spPr>
            <p:txBody>
              <a:bodyPr wrap="square" lIns="44549" tIns="44549" rIns="44549" bIns="44549" numCol="1" anchor="t">
                <a:noAutofit/>
              </a:bodyPr>
              <a:lstStyle/>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R:152</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G:138</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B:202</a:t>
                </a:r>
              </a:p>
            </p:txBody>
          </p:sp>
          <p:sp>
            <p:nvSpPr>
              <p:cNvPr id="169" name="円形"/>
              <p:cNvSpPr/>
              <p:nvPr/>
            </p:nvSpPr>
            <p:spPr>
              <a:xfrm>
                <a:off x="4780198" y="2255039"/>
                <a:ext cx="672510" cy="672510"/>
              </a:xfrm>
              <a:prstGeom prst="ellipse">
                <a:avLst/>
              </a:prstGeom>
              <a:solidFill>
                <a:srgbClr val="8B99D4"/>
              </a:solidFill>
              <a:ln w="12700" cap="flat">
                <a:noFill/>
                <a:miter lim="400000"/>
              </a:ln>
              <a:effectLst/>
            </p:spPr>
            <p:txBody>
              <a:bodyPr wrap="square" lIns="89098" tIns="89098" rIns="89098" bIns="89098" numCol="1"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70" name="R:139…"/>
              <p:cNvSpPr txBox="1"/>
              <p:nvPr/>
            </p:nvSpPr>
            <p:spPr>
              <a:xfrm>
                <a:off x="5533232" y="2226618"/>
                <a:ext cx="924994" cy="729351"/>
              </a:xfrm>
              <a:prstGeom prst="rect">
                <a:avLst/>
              </a:prstGeom>
              <a:noFill/>
              <a:ln w="12700" cap="flat">
                <a:noFill/>
                <a:miter lim="400000"/>
              </a:ln>
              <a:effectLst/>
            </p:spPr>
            <p:txBody>
              <a:bodyPr wrap="square" lIns="44549" tIns="44549" rIns="44549" bIns="44549" numCol="1" anchor="t">
                <a:noAutofit/>
              </a:bodyPr>
              <a:lstStyle/>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R:139</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G:153</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B:212</a:t>
                </a:r>
              </a:p>
            </p:txBody>
          </p:sp>
          <p:sp>
            <p:nvSpPr>
              <p:cNvPr id="171" name="円形"/>
              <p:cNvSpPr/>
              <p:nvPr/>
            </p:nvSpPr>
            <p:spPr>
              <a:xfrm>
                <a:off x="21774" y="454562"/>
                <a:ext cx="672510" cy="672510"/>
              </a:xfrm>
              <a:prstGeom prst="ellipse">
                <a:avLst/>
              </a:prstGeom>
              <a:solidFill>
                <a:srgbClr val="B61972"/>
              </a:solidFill>
              <a:ln w="12700" cap="flat">
                <a:noFill/>
                <a:miter lim="400000"/>
              </a:ln>
              <a:effectLst/>
            </p:spPr>
            <p:txBody>
              <a:bodyPr wrap="square" lIns="89098" tIns="89098" rIns="89098" bIns="89098" numCol="1"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72" name="R:182…"/>
              <p:cNvSpPr txBox="1"/>
              <p:nvPr/>
            </p:nvSpPr>
            <p:spPr>
              <a:xfrm>
                <a:off x="774808" y="426141"/>
                <a:ext cx="924994" cy="729351"/>
              </a:xfrm>
              <a:prstGeom prst="rect">
                <a:avLst/>
              </a:prstGeom>
              <a:noFill/>
              <a:ln w="12700" cap="flat">
                <a:noFill/>
                <a:miter lim="400000"/>
              </a:ln>
              <a:effectLst/>
            </p:spPr>
            <p:txBody>
              <a:bodyPr wrap="square" lIns="44549" tIns="44549" rIns="44549" bIns="44549" numCol="1" anchor="t">
                <a:noAutofit/>
              </a:bodyPr>
              <a:lstStyle/>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R:182</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G:25</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B:114</a:t>
                </a:r>
              </a:p>
            </p:txBody>
          </p:sp>
          <p:sp>
            <p:nvSpPr>
              <p:cNvPr id="173" name="円形"/>
              <p:cNvSpPr/>
              <p:nvPr/>
            </p:nvSpPr>
            <p:spPr>
              <a:xfrm>
                <a:off x="4354" y="1370014"/>
                <a:ext cx="672510" cy="672510"/>
              </a:xfrm>
              <a:prstGeom prst="ellipse">
                <a:avLst/>
              </a:prstGeom>
              <a:solidFill>
                <a:srgbClr val="C23685"/>
              </a:solidFill>
              <a:ln w="12700" cap="flat">
                <a:noFill/>
                <a:miter lim="400000"/>
              </a:ln>
              <a:effectLst/>
            </p:spPr>
            <p:txBody>
              <a:bodyPr wrap="square" lIns="89098" tIns="89098" rIns="89098" bIns="89098" numCol="1"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74" name="R:194…"/>
              <p:cNvSpPr txBox="1"/>
              <p:nvPr/>
            </p:nvSpPr>
            <p:spPr>
              <a:xfrm>
                <a:off x="757388" y="1341594"/>
                <a:ext cx="924994" cy="729351"/>
              </a:xfrm>
              <a:prstGeom prst="rect">
                <a:avLst/>
              </a:prstGeom>
              <a:noFill/>
              <a:ln w="12700" cap="flat">
                <a:noFill/>
                <a:miter lim="400000"/>
              </a:ln>
              <a:effectLst/>
            </p:spPr>
            <p:txBody>
              <a:bodyPr wrap="square" lIns="44549" tIns="44549" rIns="44549" bIns="44549" numCol="1" anchor="t">
                <a:noAutofit/>
              </a:bodyPr>
              <a:lstStyle/>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R:194</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G:54</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B:133</a:t>
                </a:r>
              </a:p>
            </p:txBody>
          </p:sp>
          <p:sp>
            <p:nvSpPr>
              <p:cNvPr id="175" name="円形"/>
              <p:cNvSpPr/>
              <p:nvPr/>
            </p:nvSpPr>
            <p:spPr>
              <a:xfrm>
                <a:off x="0" y="2276253"/>
                <a:ext cx="672509" cy="672510"/>
              </a:xfrm>
              <a:prstGeom prst="ellipse">
                <a:avLst/>
              </a:prstGeom>
              <a:solidFill>
                <a:srgbClr val="CE579B"/>
              </a:solidFill>
              <a:ln w="12700" cap="flat">
                <a:noFill/>
                <a:miter lim="400000"/>
              </a:ln>
              <a:effectLst/>
            </p:spPr>
            <p:txBody>
              <a:bodyPr wrap="square" lIns="89098" tIns="89098" rIns="89098" bIns="89098" numCol="1"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76" name="R:206…"/>
              <p:cNvSpPr txBox="1"/>
              <p:nvPr/>
            </p:nvSpPr>
            <p:spPr>
              <a:xfrm>
                <a:off x="753033" y="2247832"/>
                <a:ext cx="924994" cy="729351"/>
              </a:xfrm>
              <a:prstGeom prst="rect">
                <a:avLst/>
              </a:prstGeom>
              <a:noFill/>
              <a:ln w="12700" cap="flat">
                <a:noFill/>
                <a:miter lim="400000"/>
              </a:ln>
              <a:effectLst/>
            </p:spPr>
            <p:txBody>
              <a:bodyPr wrap="square" lIns="44549" tIns="44549" rIns="44549" bIns="44549" numCol="1" anchor="t">
                <a:noAutofit/>
              </a:bodyPr>
              <a:lstStyle/>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R:206</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G:87</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B:155</a:t>
                </a:r>
              </a:p>
            </p:txBody>
          </p:sp>
          <p:sp>
            <p:nvSpPr>
              <p:cNvPr id="177" name="紫系"/>
              <p:cNvSpPr txBox="1"/>
              <p:nvPr/>
            </p:nvSpPr>
            <p:spPr>
              <a:xfrm>
                <a:off x="21774" y="0"/>
                <a:ext cx="1168918" cy="443243"/>
              </a:xfrm>
              <a:prstGeom prst="rect">
                <a:avLst/>
              </a:prstGeom>
              <a:noFill/>
              <a:ln w="12700" cap="flat">
                <a:noFill/>
                <a:miter lim="400000"/>
              </a:ln>
              <a:effectLst/>
            </p:spPr>
            <p:txBody>
              <a:bodyPr wrap="square" lIns="44549" tIns="44549" rIns="44549" bIns="44549" numCol="1" anchor="t">
                <a:noAutofit/>
              </a:bodyPr>
              <a:lstStyle>
                <a:lvl1pPr algn="l" defTabSz="457200">
                  <a:lnSpc>
                    <a:spcPct val="110000"/>
                  </a:lnSpc>
                  <a:spcBef>
                    <a:spcPts val="1100"/>
                  </a:spcBef>
                  <a:defRPr sz="2100">
                    <a:latin typeface="ヒラギノ角ゴシック W4"/>
                    <a:ea typeface="ヒラギノ角ゴシック W4"/>
                    <a:cs typeface="ヒラギノ角ゴシック W4"/>
                    <a:sym typeface="ヒラギノ角ゴシック W4"/>
                  </a:defRPr>
                </a:lvl1pPr>
              </a:lstStyle>
              <a:p>
                <a:pPr>
                  <a:lnSpc>
                    <a:spcPct val="100000"/>
                  </a:lnSpc>
                  <a:defRPr/>
                </a:pPr>
                <a:r>
                  <a:rPr kumimoji="0" sz="1403" b="1">
                    <a:solidFill>
                      <a:prstClr val="black"/>
                    </a:solidFill>
                    <a:latin typeface="メイリオ" panose="020B0604030504040204" charset="-128"/>
                    <a:ea typeface="メイリオ" panose="020B0604030504040204" charset="-128"/>
                  </a:rPr>
                  <a:t>紫系</a:t>
                </a:r>
              </a:p>
            </p:txBody>
          </p:sp>
        </p:grpSp>
      </p:grpSp>
      <p:grpSp>
        <p:nvGrpSpPr>
          <p:cNvPr id="220" name="グループ"/>
          <p:cNvGrpSpPr/>
          <p:nvPr/>
        </p:nvGrpSpPr>
        <p:grpSpPr>
          <a:xfrm>
            <a:off x="1773616" y="1299005"/>
            <a:ext cx="3375717" cy="3325042"/>
            <a:chOff x="0" y="0"/>
            <a:chExt cx="6480000" cy="6382081"/>
          </a:xfrm>
        </p:grpSpPr>
        <p:grpSp>
          <p:nvGrpSpPr>
            <p:cNvPr id="199" name="グループ"/>
            <p:cNvGrpSpPr/>
            <p:nvPr/>
          </p:nvGrpSpPr>
          <p:grpSpPr>
            <a:xfrm>
              <a:off x="8698" y="0"/>
              <a:ext cx="6471303" cy="2973187"/>
              <a:chOff x="0" y="0"/>
              <a:chExt cx="6471302" cy="2973186"/>
            </a:xfrm>
          </p:grpSpPr>
          <p:sp>
            <p:nvSpPr>
              <p:cNvPr id="180" name="円形"/>
              <p:cNvSpPr/>
              <p:nvPr/>
            </p:nvSpPr>
            <p:spPr>
              <a:xfrm>
                <a:off x="2387752" y="432766"/>
                <a:ext cx="671608" cy="671608"/>
              </a:xfrm>
              <a:prstGeom prst="ellipse">
                <a:avLst/>
              </a:prstGeom>
              <a:solidFill>
                <a:srgbClr val="007AB7"/>
              </a:solidFill>
              <a:ln w="12700" cap="flat">
                <a:noFill/>
                <a:miter lim="400000"/>
              </a:ln>
              <a:effectLst/>
            </p:spPr>
            <p:txBody>
              <a:bodyPr wrap="square" lIns="89098" tIns="89098" rIns="89098" bIns="89098" numCol="1"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81" name="R:0…"/>
              <p:cNvSpPr txBox="1"/>
              <p:nvPr/>
            </p:nvSpPr>
            <p:spPr>
              <a:xfrm>
                <a:off x="3139776" y="404384"/>
                <a:ext cx="923752" cy="728372"/>
              </a:xfrm>
              <a:prstGeom prst="rect">
                <a:avLst/>
              </a:prstGeom>
              <a:noFill/>
              <a:ln w="12700" cap="flat">
                <a:noFill/>
                <a:miter lim="400000"/>
              </a:ln>
              <a:effectLst/>
            </p:spPr>
            <p:txBody>
              <a:bodyPr wrap="square" lIns="44549" tIns="44549" rIns="44549" bIns="44549" numCol="1" anchor="t">
                <a:noAutofit/>
              </a:bodyPr>
              <a:lstStyle/>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R:0</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G:122</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B:183</a:t>
                </a:r>
              </a:p>
            </p:txBody>
          </p:sp>
          <p:sp>
            <p:nvSpPr>
              <p:cNvPr id="182" name="円形"/>
              <p:cNvSpPr/>
              <p:nvPr/>
            </p:nvSpPr>
            <p:spPr>
              <a:xfrm>
                <a:off x="2370356" y="1347002"/>
                <a:ext cx="671607" cy="671607"/>
              </a:xfrm>
              <a:prstGeom prst="ellipse">
                <a:avLst/>
              </a:prstGeom>
              <a:solidFill>
                <a:srgbClr val="208DC3"/>
              </a:solidFill>
              <a:ln w="12700" cap="flat">
                <a:noFill/>
                <a:miter lim="400000"/>
              </a:ln>
              <a:effectLst/>
            </p:spPr>
            <p:txBody>
              <a:bodyPr wrap="square" lIns="89098" tIns="89098" rIns="89098" bIns="89098" numCol="1"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83" name="R:32…"/>
              <p:cNvSpPr txBox="1"/>
              <p:nvPr/>
            </p:nvSpPr>
            <p:spPr>
              <a:xfrm>
                <a:off x="3122379" y="1318620"/>
                <a:ext cx="923752" cy="728372"/>
              </a:xfrm>
              <a:prstGeom prst="rect">
                <a:avLst/>
              </a:prstGeom>
              <a:noFill/>
              <a:ln w="12700" cap="flat">
                <a:noFill/>
                <a:miter lim="400000"/>
              </a:ln>
              <a:effectLst/>
            </p:spPr>
            <p:txBody>
              <a:bodyPr wrap="square" lIns="44549" tIns="44549" rIns="44549" bIns="44549" numCol="1" anchor="t">
                <a:noAutofit/>
              </a:bodyPr>
              <a:lstStyle/>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R:32</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G:141</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B:195</a:t>
                </a:r>
              </a:p>
            </p:txBody>
          </p:sp>
          <p:sp>
            <p:nvSpPr>
              <p:cNvPr id="184" name="円形"/>
              <p:cNvSpPr/>
              <p:nvPr/>
            </p:nvSpPr>
            <p:spPr>
              <a:xfrm>
                <a:off x="2370356" y="2252011"/>
                <a:ext cx="671607" cy="671607"/>
              </a:xfrm>
              <a:prstGeom prst="ellipse">
                <a:avLst/>
              </a:prstGeom>
              <a:solidFill>
                <a:srgbClr val="45A1CF"/>
              </a:solidFill>
              <a:ln w="12700" cap="flat">
                <a:noFill/>
                <a:miter lim="400000"/>
              </a:ln>
              <a:effectLst/>
            </p:spPr>
            <p:txBody>
              <a:bodyPr wrap="square" lIns="89098" tIns="89098" rIns="89098" bIns="89098" numCol="1"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85" name="R:69…"/>
              <p:cNvSpPr txBox="1"/>
              <p:nvPr/>
            </p:nvSpPr>
            <p:spPr>
              <a:xfrm>
                <a:off x="3122379" y="2223629"/>
                <a:ext cx="923752" cy="728372"/>
              </a:xfrm>
              <a:prstGeom prst="rect">
                <a:avLst/>
              </a:prstGeom>
              <a:noFill/>
              <a:ln w="12700" cap="flat">
                <a:noFill/>
                <a:miter lim="400000"/>
              </a:ln>
              <a:effectLst/>
            </p:spPr>
            <p:txBody>
              <a:bodyPr wrap="square" lIns="44549" tIns="44549" rIns="44549" bIns="44549" numCol="1" anchor="t">
                <a:noAutofit/>
              </a:bodyPr>
              <a:lstStyle/>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R:69</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G:161</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B:207</a:t>
                </a:r>
              </a:p>
            </p:txBody>
          </p:sp>
          <p:sp>
            <p:nvSpPr>
              <p:cNvPr id="186" name="円形"/>
              <p:cNvSpPr/>
              <p:nvPr/>
            </p:nvSpPr>
            <p:spPr>
              <a:xfrm>
                <a:off x="4795527" y="432765"/>
                <a:ext cx="671608" cy="671608"/>
              </a:xfrm>
              <a:prstGeom prst="ellipse">
                <a:avLst/>
              </a:prstGeom>
              <a:solidFill>
                <a:srgbClr val="0086AB"/>
              </a:solidFill>
              <a:ln w="12700" cap="flat">
                <a:noFill/>
                <a:miter lim="400000"/>
              </a:ln>
              <a:effectLst/>
            </p:spPr>
            <p:txBody>
              <a:bodyPr wrap="square" lIns="89098" tIns="89098" rIns="89098" bIns="89098" numCol="1"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87" name="R:0…"/>
              <p:cNvSpPr txBox="1"/>
              <p:nvPr/>
            </p:nvSpPr>
            <p:spPr>
              <a:xfrm>
                <a:off x="5547550" y="404383"/>
                <a:ext cx="923753" cy="728372"/>
              </a:xfrm>
              <a:prstGeom prst="rect">
                <a:avLst/>
              </a:prstGeom>
              <a:noFill/>
              <a:ln w="12700" cap="flat">
                <a:noFill/>
                <a:miter lim="400000"/>
              </a:ln>
              <a:effectLst/>
            </p:spPr>
            <p:txBody>
              <a:bodyPr wrap="square" lIns="44549" tIns="44549" rIns="44549" bIns="44549" numCol="1" anchor="t">
                <a:noAutofit/>
              </a:bodyPr>
              <a:lstStyle/>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R:0</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G:134</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B:171</a:t>
                </a:r>
              </a:p>
            </p:txBody>
          </p:sp>
          <p:sp>
            <p:nvSpPr>
              <p:cNvPr id="188" name="円形"/>
              <p:cNvSpPr/>
              <p:nvPr/>
            </p:nvSpPr>
            <p:spPr>
              <a:xfrm>
                <a:off x="4778131" y="1346990"/>
                <a:ext cx="671607" cy="671607"/>
              </a:xfrm>
              <a:prstGeom prst="ellipse">
                <a:avLst/>
              </a:prstGeom>
              <a:solidFill>
                <a:srgbClr val="1E98B9"/>
              </a:solidFill>
              <a:ln w="12700" cap="flat">
                <a:noFill/>
                <a:miter lim="400000"/>
              </a:ln>
              <a:effectLst/>
            </p:spPr>
            <p:txBody>
              <a:bodyPr wrap="square" lIns="89098" tIns="89098" rIns="89098" bIns="89098" numCol="1"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89" name="R:30…"/>
              <p:cNvSpPr txBox="1"/>
              <p:nvPr/>
            </p:nvSpPr>
            <p:spPr>
              <a:xfrm>
                <a:off x="5530154" y="1318607"/>
                <a:ext cx="923752" cy="728372"/>
              </a:xfrm>
              <a:prstGeom prst="rect">
                <a:avLst/>
              </a:prstGeom>
              <a:noFill/>
              <a:ln w="12700" cap="flat">
                <a:noFill/>
                <a:miter lim="400000"/>
              </a:ln>
              <a:effectLst/>
            </p:spPr>
            <p:txBody>
              <a:bodyPr wrap="square" lIns="44549" tIns="44549" rIns="44549" bIns="44549" numCol="1" anchor="t">
                <a:noAutofit/>
              </a:bodyPr>
              <a:lstStyle/>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R:30</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G:152</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B:185</a:t>
                </a:r>
              </a:p>
            </p:txBody>
          </p:sp>
          <p:sp>
            <p:nvSpPr>
              <p:cNvPr id="190" name="円形"/>
              <p:cNvSpPr/>
              <p:nvPr/>
            </p:nvSpPr>
            <p:spPr>
              <a:xfrm>
                <a:off x="4773781" y="2252011"/>
                <a:ext cx="671608" cy="671607"/>
              </a:xfrm>
              <a:prstGeom prst="ellipse">
                <a:avLst/>
              </a:prstGeom>
              <a:solidFill>
                <a:srgbClr val="42AAC7"/>
              </a:solidFill>
              <a:ln w="12700" cap="flat">
                <a:noFill/>
                <a:miter lim="400000"/>
              </a:ln>
              <a:effectLst/>
            </p:spPr>
            <p:txBody>
              <a:bodyPr wrap="square" lIns="89098" tIns="89098" rIns="89098" bIns="89098" numCol="1"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91" name="R:66…"/>
              <p:cNvSpPr txBox="1"/>
              <p:nvPr/>
            </p:nvSpPr>
            <p:spPr>
              <a:xfrm>
                <a:off x="5525804" y="2223629"/>
                <a:ext cx="923753" cy="728372"/>
              </a:xfrm>
              <a:prstGeom prst="rect">
                <a:avLst/>
              </a:prstGeom>
              <a:noFill/>
              <a:ln w="12700" cap="flat">
                <a:noFill/>
                <a:miter lim="400000"/>
              </a:ln>
              <a:effectLst/>
            </p:spPr>
            <p:txBody>
              <a:bodyPr wrap="square" lIns="44549" tIns="44549" rIns="44549" bIns="44549" numCol="1" anchor="t">
                <a:noAutofit/>
              </a:bodyPr>
              <a:lstStyle/>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R:66</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G:170</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B:199</a:t>
                </a:r>
              </a:p>
            </p:txBody>
          </p:sp>
          <p:sp>
            <p:nvSpPr>
              <p:cNvPr id="192" name="円形"/>
              <p:cNvSpPr/>
              <p:nvPr/>
            </p:nvSpPr>
            <p:spPr>
              <a:xfrm>
                <a:off x="21745" y="453951"/>
                <a:ext cx="671607" cy="671607"/>
              </a:xfrm>
              <a:prstGeom prst="ellipse">
                <a:avLst/>
              </a:prstGeom>
              <a:solidFill>
                <a:srgbClr val="3261AB"/>
              </a:solidFill>
              <a:ln w="12700" cap="flat">
                <a:noFill/>
                <a:miter lim="400000"/>
              </a:ln>
              <a:effectLst/>
            </p:spPr>
            <p:txBody>
              <a:bodyPr wrap="square" lIns="89098" tIns="89098" rIns="89098" bIns="89098" numCol="1"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93" name="R:50…"/>
              <p:cNvSpPr txBox="1"/>
              <p:nvPr/>
            </p:nvSpPr>
            <p:spPr>
              <a:xfrm>
                <a:off x="773768" y="425569"/>
                <a:ext cx="923752" cy="728372"/>
              </a:xfrm>
              <a:prstGeom prst="rect">
                <a:avLst/>
              </a:prstGeom>
              <a:noFill/>
              <a:ln w="12700" cap="flat">
                <a:noFill/>
                <a:miter lim="400000"/>
              </a:ln>
              <a:effectLst/>
            </p:spPr>
            <p:txBody>
              <a:bodyPr wrap="square" lIns="44549" tIns="44549" rIns="44549" bIns="44549" numCol="1" anchor="t">
                <a:noAutofit/>
              </a:bodyPr>
              <a:lstStyle/>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R:50</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G:97</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B:171</a:t>
                </a:r>
              </a:p>
            </p:txBody>
          </p:sp>
          <p:sp>
            <p:nvSpPr>
              <p:cNvPr id="194" name="円形"/>
              <p:cNvSpPr/>
              <p:nvPr/>
            </p:nvSpPr>
            <p:spPr>
              <a:xfrm>
                <a:off x="4349" y="1368175"/>
                <a:ext cx="671607" cy="671607"/>
              </a:xfrm>
              <a:prstGeom prst="ellipse">
                <a:avLst/>
              </a:prstGeom>
              <a:solidFill>
                <a:srgbClr val="4B75B9"/>
              </a:solidFill>
              <a:ln w="12700" cap="flat">
                <a:noFill/>
                <a:miter lim="400000"/>
              </a:ln>
              <a:effectLst/>
            </p:spPr>
            <p:txBody>
              <a:bodyPr wrap="square" lIns="89098" tIns="89098" rIns="89098" bIns="89098" numCol="1"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95" name="R:75…"/>
              <p:cNvSpPr txBox="1"/>
              <p:nvPr/>
            </p:nvSpPr>
            <p:spPr>
              <a:xfrm>
                <a:off x="756372" y="1339793"/>
                <a:ext cx="923752" cy="728372"/>
              </a:xfrm>
              <a:prstGeom prst="rect">
                <a:avLst/>
              </a:prstGeom>
              <a:noFill/>
              <a:ln w="12700" cap="flat">
                <a:noFill/>
                <a:miter lim="400000"/>
              </a:ln>
              <a:effectLst/>
            </p:spPr>
            <p:txBody>
              <a:bodyPr wrap="square" lIns="44549" tIns="44549" rIns="44549" bIns="44549" numCol="1" anchor="t">
                <a:noAutofit/>
              </a:bodyPr>
              <a:lstStyle/>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R:75</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G:117</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B:185</a:t>
                </a:r>
              </a:p>
            </p:txBody>
          </p:sp>
          <p:sp>
            <p:nvSpPr>
              <p:cNvPr id="196" name="円形"/>
              <p:cNvSpPr/>
              <p:nvPr/>
            </p:nvSpPr>
            <p:spPr>
              <a:xfrm>
                <a:off x="0" y="2273197"/>
                <a:ext cx="671607" cy="671607"/>
              </a:xfrm>
              <a:prstGeom prst="ellipse">
                <a:avLst/>
              </a:prstGeom>
              <a:solidFill>
                <a:srgbClr val="6A8CC7"/>
              </a:solidFill>
              <a:ln w="12700" cap="flat">
                <a:noFill/>
                <a:miter lim="400000"/>
              </a:ln>
              <a:effectLst/>
            </p:spPr>
            <p:txBody>
              <a:bodyPr wrap="square" lIns="89098" tIns="89098" rIns="89098" bIns="89098" numCol="1"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197" name="R:106…"/>
              <p:cNvSpPr txBox="1"/>
              <p:nvPr/>
            </p:nvSpPr>
            <p:spPr>
              <a:xfrm>
                <a:off x="752023" y="2244815"/>
                <a:ext cx="923752" cy="728372"/>
              </a:xfrm>
              <a:prstGeom prst="rect">
                <a:avLst/>
              </a:prstGeom>
              <a:noFill/>
              <a:ln w="12700" cap="flat">
                <a:noFill/>
                <a:miter lim="400000"/>
              </a:ln>
              <a:effectLst/>
            </p:spPr>
            <p:txBody>
              <a:bodyPr wrap="square" lIns="44549" tIns="44549" rIns="44549" bIns="44549" numCol="1" anchor="t">
                <a:noAutofit/>
              </a:bodyPr>
              <a:lstStyle/>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R:106</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G:140</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B:199</a:t>
                </a:r>
              </a:p>
            </p:txBody>
          </p:sp>
          <p:sp>
            <p:nvSpPr>
              <p:cNvPr id="198" name="青系"/>
              <p:cNvSpPr txBox="1"/>
              <p:nvPr/>
            </p:nvSpPr>
            <p:spPr>
              <a:xfrm>
                <a:off x="21745" y="0"/>
                <a:ext cx="1167349" cy="442648"/>
              </a:xfrm>
              <a:prstGeom prst="rect">
                <a:avLst/>
              </a:prstGeom>
              <a:noFill/>
              <a:ln w="12700" cap="flat">
                <a:noFill/>
                <a:miter lim="400000"/>
              </a:ln>
              <a:effectLst/>
            </p:spPr>
            <p:txBody>
              <a:bodyPr wrap="square" lIns="44549" tIns="44549" rIns="44549" bIns="44549" numCol="1" anchor="t">
                <a:noAutofit/>
              </a:bodyPr>
              <a:lstStyle>
                <a:lvl1pPr algn="l" defTabSz="457200">
                  <a:lnSpc>
                    <a:spcPct val="110000"/>
                  </a:lnSpc>
                  <a:spcBef>
                    <a:spcPts val="1100"/>
                  </a:spcBef>
                  <a:defRPr sz="2000">
                    <a:latin typeface="ヒラギノ角ゴシック W4"/>
                    <a:ea typeface="ヒラギノ角ゴシック W4"/>
                    <a:cs typeface="ヒラギノ角ゴシック W4"/>
                    <a:sym typeface="ヒラギノ角ゴシック W4"/>
                  </a:defRPr>
                </a:lvl1pPr>
              </a:lstStyle>
              <a:p>
                <a:pPr>
                  <a:lnSpc>
                    <a:spcPct val="100000"/>
                  </a:lnSpc>
                  <a:defRPr/>
                </a:pPr>
                <a:r>
                  <a:rPr kumimoji="0" sz="1228" b="1">
                    <a:solidFill>
                      <a:prstClr val="black"/>
                    </a:solidFill>
                    <a:latin typeface="メイリオ" panose="020B0604030504040204" charset="-128"/>
                    <a:ea typeface="メイリオ" panose="020B0604030504040204" charset="-128"/>
                  </a:rPr>
                  <a:t>青系</a:t>
                </a:r>
              </a:p>
            </p:txBody>
          </p:sp>
        </p:grpSp>
        <p:grpSp>
          <p:nvGrpSpPr>
            <p:cNvPr id="219" name="グループ"/>
            <p:cNvGrpSpPr/>
            <p:nvPr/>
          </p:nvGrpSpPr>
          <p:grpSpPr>
            <a:xfrm>
              <a:off x="0" y="3408895"/>
              <a:ext cx="6471303" cy="2973187"/>
              <a:chOff x="0" y="0"/>
              <a:chExt cx="6471302" cy="2973186"/>
            </a:xfrm>
          </p:grpSpPr>
          <p:sp>
            <p:nvSpPr>
              <p:cNvPr id="200" name="円形"/>
              <p:cNvSpPr/>
              <p:nvPr/>
            </p:nvSpPr>
            <p:spPr>
              <a:xfrm>
                <a:off x="2387753" y="432766"/>
                <a:ext cx="671607" cy="671608"/>
              </a:xfrm>
              <a:prstGeom prst="ellipse">
                <a:avLst/>
              </a:prstGeom>
              <a:solidFill>
                <a:srgbClr val="009250"/>
              </a:solidFill>
              <a:ln w="12700" cap="flat">
                <a:noFill/>
                <a:miter lim="400000"/>
              </a:ln>
              <a:effectLst/>
            </p:spPr>
            <p:txBody>
              <a:bodyPr wrap="square" lIns="89098" tIns="89098" rIns="89098" bIns="89098" numCol="1"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201" name="R:0…"/>
              <p:cNvSpPr txBox="1"/>
              <p:nvPr/>
            </p:nvSpPr>
            <p:spPr>
              <a:xfrm>
                <a:off x="3139776" y="404384"/>
                <a:ext cx="923752" cy="728372"/>
              </a:xfrm>
              <a:prstGeom prst="rect">
                <a:avLst/>
              </a:prstGeom>
              <a:noFill/>
              <a:ln w="12700" cap="flat">
                <a:noFill/>
                <a:miter lim="400000"/>
              </a:ln>
              <a:effectLst/>
            </p:spPr>
            <p:txBody>
              <a:bodyPr wrap="square" lIns="44549" tIns="44549" rIns="44549" bIns="44549" numCol="1" anchor="t">
                <a:noAutofit/>
              </a:bodyPr>
              <a:lstStyle/>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R:0</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G:146</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B:80</a:t>
                </a:r>
              </a:p>
            </p:txBody>
          </p:sp>
          <p:sp>
            <p:nvSpPr>
              <p:cNvPr id="202" name="円形"/>
              <p:cNvSpPr/>
              <p:nvPr/>
            </p:nvSpPr>
            <p:spPr>
              <a:xfrm>
                <a:off x="2370356" y="1347002"/>
                <a:ext cx="671607" cy="671607"/>
              </a:xfrm>
              <a:prstGeom prst="ellipse">
                <a:avLst/>
              </a:prstGeom>
              <a:solidFill>
                <a:srgbClr val="1BA466"/>
              </a:solidFill>
              <a:ln w="12700" cap="flat">
                <a:noFill/>
                <a:miter lim="400000"/>
              </a:ln>
              <a:effectLst/>
            </p:spPr>
            <p:txBody>
              <a:bodyPr wrap="square" lIns="89098" tIns="89098" rIns="89098" bIns="89098" numCol="1"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203" name="R:27…"/>
              <p:cNvSpPr txBox="1"/>
              <p:nvPr/>
            </p:nvSpPr>
            <p:spPr>
              <a:xfrm>
                <a:off x="3122379" y="1318619"/>
                <a:ext cx="923752" cy="728372"/>
              </a:xfrm>
              <a:prstGeom prst="rect">
                <a:avLst/>
              </a:prstGeom>
              <a:noFill/>
              <a:ln w="12700" cap="flat">
                <a:noFill/>
                <a:miter lim="400000"/>
              </a:ln>
              <a:effectLst/>
            </p:spPr>
            <p:txBody>
              <a:bodyPr wrap="square" lIns="44549" tIns="44549" rIns="44549" bIns="44549" numCol="1" anchor="t">
                <a:noAutofit/>
              </a:bodyPr>
              <a:lstStyle/>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R:27</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G:164</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B:102</a:t>
                </a:r>
              </a:p>
            </p:txBody>
          </p:sp>
          <p:sp>
            <p:nvSpPr>
              <p:cNvPr id="204" name="円形"/>
              <p:cNvSpPr/>
              <p:nvPr/>
            </p:nvSpPr>
            <p:spPr>
              <a:xfrm>
                <a:off x="2370356" y="2252011"/>
                <a:ext cx="671607" cy="671607"/>
              </a:xfrm>
              <a:prstGeom prst="ellipse">
                <a:avLst/>
              </a:prstGeom>
              <a:solidFill>
                <a:srgbClr val="64C99B"/>
              </a:solidFill>
              <a:ln w="12700" cap="flat">
                <a:noFill/>
                <a:miter lim="400000"/>
              </a:ln>
              <a:effectLst/>
            </p:spPr>
            <p:txBody>
              <a:bodyPr wrap="square" lIns="89098" tIns="89098" rIns="89098" bIns="89098" numCol="1"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205" name="R:100…"/>
              <p:cNvSpPr txBox="1"/>
              <p:nvPr/>
            </p:nvSpPr>
            <p:spPr>
              <a:xfrm>
                <a:off x="3122379" y="2223629"/>
                <a:ext cx="923752" cy="728372"/>
              </a:xfrm>
              <a:prstGeom prst="rect">
                <a:avLst/>
              </a:prstGeom>
              <a:noFill/>
              <a:ln w="12700" cap="flat">
                <a:noFill/>
                <a:miter lim="400000"/>
              </a:ln>
              <a:effectLst/>
            </p:spPr>
            <p:txBody>
              <a:bodyPr wrap="square" lIns="44549" tIns="44549" rIns="44549" bIns="44549" numCol="1" anchor="t">
                <a:noAutofit/>
              </a:bodyPr>
              <a:lstStyle/>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R:100</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G:201</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B:155</a:t>
                </a:r>
              </a:p>
            </p:txBody>
          </p:sp>
          <p:sp>
            <p:nvSpPr>
              <p:cNvPr id="206" name="円形"/>
              <p:cNvSpPr/>
              <p:nvPr/>
            </p:nvSpPr>
            <p:spPr>
              <a:xfrm>
                <a:off x="4795527" y="432765"/>
                <a:ext cx="671608" cy="671608"/>
              </a:xfrm>
              <a:prstGeom prst="ellipse">
                <a:avLst/>
              </a:prstGeom>
              <a:solidFill>
                <a:srgbClr val="A4C520"/>
              </a:solidFill>
              <a:ln w="12700" cap="flat">
                <a:noFill/>
                <a:miter lim="400000"/>
              </a:ln>
              <a:effectLst/>
            </p:spPr>
            <p:txBody>
              <a:bodyPr wrap="square" lIns="89098" tIns="89098" rIns="89098" bIns="89098" numCol="1"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207" name="R:164…"/>
              <p:cNvSpPr txBox="1"/>
              <p:nvPr/>
            </p:nvSpPr>
            <p:spPr>
              <a:xfrm>
                <a:off x="5547550" y="404383"/>
                <a:ext cx="923753" cy="728372"/>
              </a:xfrm>
              <a:prstGeom prst="rect">
                <a:avLst/>
              </a:prstGeom>
              <a:noFill/>
              <a:ln w="12700" cap="flat">
                <a:noFill/>
                <a:miter lim="400000"/>
              </a:ln>
              <a:effectLst/>
            </p:spPr>
            <p:txBody>
              <a:bodyPr wrap="square" lIns="44549" tIns="44549" rIns="44549" bIns="44549" numCol="1" anchor="t">
                <a:noAutofit/>
              </a:bodyPr>
              <a:lstStyle/>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R:164</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G:197</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B:32</a:t>
                </a:r>
              </a:p>
            </p:txBody>
          </p:sp>
          <p:sp>
            <p:nvSpPr>
              <p:cNvPr id="208" name="円形"/>
              <p:cNvSpPr/>
              <p:nvPr/>
            </p:nvSpPr>
            <p:spPr>
              <a:xfrm>
                <a:off x="4778131" y="1346989"/>
                <a:ext cx="671607" cy="671608"/>
              </a:xfrm>
              <a:prstGeom prst="ellipse">
                <a:avLst/>
              </a:prstGeom>
              <a:solidFill>
                <a:srgbClr val="B2CF52"/>
              </a:solidFill>
              <a:ln w="12700" cap="flat">
                <a:noFill/>
                <a:miter lim="400000"/>
              </a:ln>
              <a:effectLst/>
            </p:spPr>
            <p:txBody>
              <a:bodyPr wrap="square" lIns="89098" tIns="89098" rIns="89098" bIns="89098" numCol="1"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209" name="R:178…"/>
              <p:cNvSpPr txBox="1"/>
              <p:nvPr/>
            </p:nvSpPr>
            <p:spPr>
              <a:xfrm>
                <a:off x="5530154" y="1318607"/>
                <a:ext cx="923752" cy="728372"/>
              </a:xfrm>
              <a:prstGeom prst="rect">
                <a:avLst/>
              </a:prstGeom>
              <a:noFill/>
              <a:ln w="12700" cap="flat">
                <a:noFill/>
                <a:miter lim="400000"/>
              </a:ln>
              <a:effectLst/>
            </p:spPr>
            <p:txBody>
              <a:bodyPr wrap="square" lIns="44549" tIns="44549" rIns="44549" bIns="44549" numCol="1" anchor="t">
                <a:noAutofit/>
              </a:bodyPr>
              <a:lstStyle/>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R:178</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G:207</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B:62</a:t>
                </a:r>
              </a:p>
            </p:txBody>
          </p:sp>
          <p:sp>
            <p:nvSpPr>
              <p:cNvPr id="210" name="円形"/>
              <p:cNvSpPr/>
              <p:nvPr/>
            </p:nvSpPr>
            <p:spPr>
              <a:xfrm>
                <a:off x="4773781" y="2252011"/>
                <a:ext cx="671608" cy="671607"/>
              </a:xfrm>
              <a:prstGeom prst="ellipse">
                <a:avLst/>
              </a:prstGeom>
              <a:solidFill>
                <a:srgbClr val="C0D860"/>
              </a:solidFill>
              <a:ln w="12700" cap="flat">
                <a:noFill/>
                <a:miter lim="400000"/>
              </a:ln>
              <a:effectLst/>
            </p:spPr>
            <p:txBody>
              <a:bodyPr wrap="square" lIns="89098" tIns="89098" rIns="89098" bIns="89098" numCol="1"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211" name="R:192…"/>
              <p:cNvSpPr txBox="1"/>
              <p:nvPr/>
            </p:nvSpPr>
            <p:spPr>
              <a:xfrm>
                <a:off x="5525804" y="2223629"/>
                <a:ext cx="923753" cy="728372"/>
              </a:xfrm>
              <a:prstGeom prst="rect">
                <a:avLst/>
              </a:prstGeom>
              <a:noFill/>
              <a:ln w="12700" cap="flat">
                <a:noFill/>
                <a:miter lim="400000"/>
              </a:ln>
              <a:effectLst/>
            </p:spPr>
            <p:txBody>
              <a:bodyPr wrap="square" lIns="44549" tIns="44549" rIns="44549" bIns="44549" numCol="1" anchor="t">
                <a:noAutofit/>
              </a:bodyPr>
              <a:lstStyle/>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R:192</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G:216</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B:96</a:t>
                </a:r>
              </a:p>
            </p:txBody>
          </p:sp>
          <p:sp>
            <p:nvSpPr>
              <p:cNvPr id="212" name="円形"/>
              <p:cNvSpPr/>
              <p:nvPr/>
            </p:nvSpPr>
            <p:spPr>
              <a:xfrm>
                <a:off x="21745" y="453951"/>
                <a:ext cx="671607" cy="671607"/>
              </a:xfrm>
              <a:prstGeom prst="ellipse">
                <a:avLst/>
              </a:prstGeom>
              <a:solidFill>
                <a:srgbClr val="009F8C"/>
              </a:solidFill>
              <a:ln w="12700" cap="flat">
                <a:noFill/>
                <a:miter lim="400000"/>
              </a:ln>
              <a:effectLst/>
            </p:spPr>
            <p:txBody>
              <a:bodyPr wrap="square" lIns="89098" tIns="89098" rIns="89098" bIns="89098" numCol="1"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213" name="R:0…"/>
              <p:cNvSpPr txBox="1"/>
              <p:nvPr/>
            </p:nvSpPr>
            <p:spPr>
              <a:xfrm>
                <a:off x="773768" y="425568"/>
                <a:ext cx="923752" cy="728373"/>
              </a:xfrm>
              <a:prstGeom prst="rect">
                <a:avLst/>
              </a:prstGeom>
              <a:noFill/>
              <a:ln w="12700" cap="flat">
                <a:noFill/>
                <a:miter lim="400000"/>
              </a:ln>
              <a:effectLst/>
            </p:spPr>
            <p:txBody>
              <a:bodyPr wrap="square" lIns="44549" tIns="44549" rIns="44549" bIns="44549" numCol="1" anchor="t">
                <a:noAutofit/>
              </a:bodyPr>
              <a:lstStyle/>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R:0</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G:159</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B:140</a:t>
                </a:r>
              </a:p>
            </p:txBody>
          </p:sp>
          <p:sp>
            <p:nvSpPr>
              <p:cNvPr id="214" name="円形"/>
              <p:cNvSpPr/>
              <p:nvPr/>
            </p:nvSpPr>
            <p:spPr>
              <a:xfrm>
                <a:off x="4349" y="1368175"/>
                <a:ext cx="671607" cy="671607"/>
              </a:xfrm>
              <a:prstGeom prst="ellipse">
                <a:avLst/>
              </a:prstGeom>
              <a:solidFill>
                <a:srgbClr val="1DAF9E"/>
              </a:solidFill>
              <a:ln w="12700" cap="flat">
                <a:noFill/>
                <a:miter lim="400000"/>
              </a:ln>
              <a:effectLst/>
            </p:spPr>
            <p:txBody>
              <a:bodyPr wrap="square" lIns="89098" tIns="89098" rIns="89098" bIns="89098" numCol="1"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215" name="R:29…"/>
              <p:cNvSpPr txBox="1"/>
              <p:nvPr/>
            </p:nvSpPr>
            <p:spPr>
              <a:xfrm>
                <a:off x="756372" y="1339793"/>
                <a:ext cx="923752" cy="728372"/>
              </a:xfrm>
              <a:prstGeom prst="rect">
                <a:avLst/>
              </a:prstGeom>
              <a:noFill/>
              <a:ln w="12700" cap="flat">
                <a:noFill/>
                <a:miter lim="400000"/>
              </a:ln>
              <a:effectLst/>
            </p:spPr>
            <p:txBody>
              <a:bodyPr wrap="square" lIns="44549" tIns="44549" rIns="44549" bIns="44549" numCol="1" anchor="t">
                <a:noAutofit/>
              </a:bodyPr>
              <a:lstStyle/>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R:29</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G:175</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B:158</a:t>
                </a:r>
              </a:p>
            </p:txBody>
          </p:sp>
          <p:sp>
            <p:nvSpPr>
              <p:cNvPr id="216" name="円形"/>
              <p:cNvSpPr/>
              <p:nvPr/>
            </p:nvSpPr>
            <p:spPr>
              <a:xfrm>
                <a:off x="0" y="2273198"/>
                <a:ext cx="671607" cy="671607"/>
              </a:xfrm>
              <a:prstGeom prst="ellipse">
                <a:avLst/>
              </a:prstGeom>
              <a:solidFill>
                <a:srgbClr val="40BFB0"/>
              </a:solidFill>
              <a:ln w="12700" cap="flat">
                <a:noFill/>
                <a:miter lim="400000"/>
              </a:ln>
              <a:effectLst/>
            </p:spPr>
            <p:txBody>
              <a:bodyPr wrap="square" lIns="89098" tIns="89098" rIns="89098" bIns="89098" numCol="1" anchor="ctr">
                <a:noAutofit/>
              </a:bodyPr>
              <a:lstStyle/>
              <a:p>
                <a:pPr defTabSz="400967">
                  <a:defRPr sz="1500">
                    <a:solidFill>
                      <a:srgbClr val="FFFFFF"/>
                    </a:solidFill>
                    <a:latin typeface="+mn-lt"/>
                    <a:ea typeface="+mn-ea"/>
                    <a:cs typeface="+mn-cs"/>
                    <a:sym typeface="ヒラギノ角ゴ ProN W3"/>
                  </a:defRPr>
                </a:pPr>
                <a:endParaRPr kumimoji="0" sz="877">
                  <a:solidFill>
                    <a:srgbClr val="FFFFFF"/>
                  </a:solidFill>
                  <a:latin typeface="メイリオ" panose="020B0604030504040204" charset="-128"/>
                  <a:ea typeface="メイリオ" panose="020B0604030504040204" charset="-128"/>
                  <a:sym typeface="ヒラギノ角ゴ ProN W3"/>
                </a:endParaRPr>
              </a:p>
            </p:txBody>
          </p:sp>
          <p:sp>
            <p:nvSpPr>
              <p:cNvPr id="217" name="R:64…"/>
              <p:cNvSpPr txBox="1"/>
              <p:nvPr/>
            </p:nvSpPr>
            <p:spPr>
              <a:xfrm>
                <a:off x="752023" y="2244815"/>
                <a:ext cx="923752" cy="728372"/>
              </a:xfrm>
              <a:prstGeom prst="rect">
                <a:avLst/>
              </a:prstGeom>
              <a:noFill/>
              <a:ln w="12700" cap="flat">
                <a:noFill/>
                <a:miter lim="400000"/>
              </a:ln>
              <a:effectLst/>
            </p:spPr>
            <p:txBody>
              <a:bodyPr wrap="square" lIns="44549" tIns="44549" rIns="44549" bIns="44549" numCol="1" anchor="t">
                <a:noAutofit/>
              </a:bodyPr>
              <a:lstStyle/>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R:64</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G:191</a:t>
                </a:r>
              </a:p>
              <a:p>
                <a:pPr defTabSz="400967">
                  <a:defRPr sz="1500">
                    <a:latin typeface="ヒラギノ角ゴシック W2"/>
                    <a:ea typeface="ヒラギノ角ゴシック W2"/>
                    <a:cs typeface="ヒラギノ角ゴシック W2"/>
                    <a:sym typeface="ヒラギノ角ゴシック W2"/>
                  </a:defRPr>
                </a:pPr>
                <a:r>
                  <a:rPr kumimoji="0" sz="877">
                    <a:solidFill>
                      <a:prstClr val="black"/>
                    </a:solidFill>
                    <a:latin typeface="メイリオ" panose="020B0604030504040204" charset="-128"/>
                    <a:ea typeface="メイリオ" panose="020B0604030504040204" charset="-128"/>
                    <a:sym typeface="ヒラギノ角ゴシック W2"/>
                  </a:rPr>
                  <a:t>B:176</a:t>
                </a:r>
              </a:p>
            </p:txBody>
          </p:sp>
          <p:sp>
            <p:nvSpPr>
              <p:cNvPr id="218" name="緑系"/>
              <p:cNvSpPr txBox="1"/>
              <p:nvPr/>
            </p:nvSpPr>
            <p:spPr>
              <a:xfrm>
                <a:off x="21745" y="0"/>
                <a:ext cx="1167349" cy="442648"/>
              </a:xfrm>
              <a:prstGeom prst="rect">
                <a:avLst/>
              </a:prstGeom>
              <a:noFill/>
              <a:ln w="12700" cap="flat">
                <a:noFill/>
                <a:miter lim="400000"/>
              </a:ln>
              <a:effectLst/>
            </p:spPr>
            <p:txBody>
              <a:bodyPr wrap="square" lIns="44549" tIns="44549" rIns="44549" bIns="44549" numCol="1" anchor="t">
                <a:noAutofit/>
              </a:bodyPr>
              <a:lstStyle>
                <a:lvl1pPr algn="l" defTabSz="457200">
                  <a:lnSpc>
                    <a:spcPct val="110000"/>
                  </a:lnSpc>
                  <a:spcBef>
                    <a:spcPts val="1100"/>
                  </a:spcBef>
                  <a:defRPr sz="2000">
                    <a:latin typeface="ヒラギノ角ゴシック W4"/>
                    <a:ea typeface="ヒラギノ角ゴシック W4"/>
                    <a:cs typeface="ヒラギノ角ゴシック W4"/>
                    <a:sym typeface="ヒラギノ角ゴシック W4"/>
                  </a:defRPr>
                </a:lvl1pPr>
              </a:lstStyle>
              <a:p>
                <a:pPr>
                  <a:lnSpc>
                    <a:spcPct val="100000"/>
                  </a:lnSpc>
                  <a:defRPr/>
                </a:pPr>
                <a:r>
                  <a:rPr kumimoji="0" sz="1228" b="1">
                    <a:solidFill>
                      <a:prstClr val="black"/>
                    </a:solidFill>
                    <a:latin typeface="メイリオ" panose="020B0604030504040204" charset="-128"/>
                    <a:ea typeface="メイリオ" panose="020B0604030504040204" charset="-128"/>
                  </a:rPr>
                  <a:t>緑系</a:t>
                </a:r>
              </a:p>
            </p:txBody>
          </p:sp>
        </p:grpSp>
      </p:grpSp>
    </p:spTree>
    <p:extLst>
      <p:ext uri="{BB962C8B-B14F-4D97-AF65-F5344CB8AC3E}">
        <p14:creationId xmlns:p14="http://schemas.microsoft.com/office/powerpoint/2010/main" val="1137298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5A751FB2-1CBC-634C-9E9B-3C868674D9D6}"/>
              </a:ext>
            </a:extLst>
          </p:cNvPr>
          <p:cNvSpPr/>
          <p:nvPr/>
        </p:nvSpPr>
        <p:spPr>
          <a:xfrm>
            <a:off x="-1" y="0"/>
            <a:ext cx="10691813" cy="56083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grpSp>
        <p:nvGrpSpPr>
          <p:cNvPr id="13" name="グループ化 12">
            <a:extLst>
              <a:ext uri="{FF2B5EF4-FFF2-40B4-BE49-F238E27FC236}">
                <a16:creationId xmlns:a16="http://schemas.microsoft.com/office/drawing/2014/main" id="{6B48E386-E056-354D-AC05-0898F74FE361}"/>
              </a:ext>
            </a:extLst>
          </p:cNvPr>
          <p:cNvGrpSpPr/>
          <p:nvPr/>
        </p:nvGrpSpPr>
        <p:grpSpPr>
          <a:xfrm>
            <a:off x="4903872" y="5805384"/>
            <a:ext cx="884069" cy="783395"/>
            <a:chOff x="4159498" y="1862848"/>
            <a:chExt cx="3686084" cy="3266329"/>
          </a:xfrm>
        </p:grpSpPr>
        <p:grpSp>
          <p:nvGrpSpPr>
            <p:cNvPr id="14" name="グラフィックス 6">
              <a:extLst>
                <a:ext uri="{FF2B5EF4-FFF2-40B4-BE49-F238E27FC236}">
                  <a16:creationId xmlns:a16="http://schemas.microsoft.com/office/drawing/2014/main" id="{32ADFED6-994E-FE45-8FC0-E8EF6D556C29}"/>
                </a:ext>
              </a:extLst>
            </p:cNvPr>
            <p:cNvGrpSpPr/>
            <p:nvPr/>
          </p:nvGrpSpPr>
          <p:grpSpPr>
            <a:xfrm>
              <a:off x="4352998" y="4308621"/>
              <a:ext cx="3299086" cy="820556"/>
              <a:chOff x="6043405" y="3502522"/>
              <a:chExt cx="3198529" cy="795545"/>
            </a:xfrm>
            <a:solidFill>
              <a:srgbClr val="000000"/>
            </a:solidFill>
          </p:grpSpPr>
          <p:sp>
            <p:nvSpPr>
              <p:cNvPr id="18" name="フリーフォーム 17">
                <a:extLst>
                  <a:ext uri="{FF2B5EF4-FFF2-40B4-BE49-F238E27FC236}">
                    <a16:creationId xmlns:a16="http://schemas.microsoft.com/office/drawing/2014/main" id="{AB5B8D77-EDFA-D745-A6B9-4C806000F12C}"/>
                  </a:ext>
                </a:extLst>
              </p:cNvPr>
              <p:cNvSpPr/>
              <p:nvPr/>
            </p:nvSpPr>
            <p:spPr>
              <a:xfrm>
                <a:off x="6043405" y="3502522"/>
                <a:ext cx="709036" cy="795545"/>
              </a:xfrm>
              <a:custGeom>
                <a:avLst/>
                <a:gdLst>
                  <a:gd name="connsiteX0" fmla="*/ 553958 w 709036"/>
                  <a:gd name="connsiteY0" fmla="*/ 128016 h 795545"/>
                  <a:gd name="connsiteX1" fmla="*/ 510089 w 709036"/>
                  <a:gd name="connsiteY1" fmla="*/ 430946 h 795545"/>
                  <a:gd name="connsiteX2" fmla="*/ 341493 w 709036"/>
                  <a:gd name="connsiteY2" fmla="*/ 677131 h 795545"/>
                  <a:gd name="connsiteX3" fmla="*/ 26666 w 709036"/>
                  <a:gd name="connsiteY3" fmla="*/ 795545 h 795545"/>
                  <a:gd name="connsiteX4" fmla="*/ 12411 w 709036"/>
                  <a:gd name="connsiteY4" fmla="*/ 732153 h 795545"/>
                  <a:gd name="connsiteX5" fmla="*/ 324043 w 709036"/>
                  <a:gd name="connsiteY5" fmla="*/ 595028 h 795545"/>
                  <a:gd name="connsiteX6" fmla="*/ 471012 w 709036"/>
                  <a:gd name="connsiteY6" fmla="*/ 189808 h 795545"/>
                  <a:gd name="connsiteX7" fmla="*/ 0 w 709036"/>
                  <a:gd name="connsiteY7" fmla="*/ 189808 h 795545"/>
                  <a:gd name="connsiteX8" fmla="*/ 0 w 709036"/>
                  <a:gd name="connsiteY8" fmla="*/ 128016 h 795545"/>
                  <a:gd name="connsiteX9" fmla="*/ 553958 w 709036"/>
                  <a:gd name="connsiteY9" fmla="*/ 128016 h 795545"/>
                  <a:gd name="connsiteX10" fmla="*/ 504067 w 709036"/>
                  <a:gd name="connsiteY10" fmla="*/ 88996 h 795545"/>
                  <a:gd name="connsiteX11" fmla="*/ 534788 w 709036"/>
                  <a:gd name="connsiteY11" fmla="*/ 25603 h 795545"/>
                  <a:gd name="connsiteX12" fmla="*/ 606061 w 709036"/>
                  <a:gd name="connsiteY12" fmla="*/ 0 h 795545"/>
                  <a:gd name="connsiteX13" fmla="*/ 680159 w 709036"/>
                  <a:gd name="connsiteY13" fmla="*/ 26711 h 795545"/>
                  <a:gd name="connsiteX14" fmla="*/ 709037 w 709036"/>
                  <a:gd name="connsiteY14" fmla="*/ 88626 h 795545"/>
                  <a:gd name="connsiteX15" fmla="*/ 678070 w 709036"/>
                  <a:gd name="connsiteY15" fmla="*/ 154604 h 795545"/>
                  <a:gd name="connsiteX16" fmla="*/ 607904 w 709036"/>
                  <a:gd name="connsiteY16" fmla="*/ 180207 h 795545"/>
                  <a:gd name="connsiteX17" fmla="*/ 533436 w 709036"/>
                  <a:gd name="connsiteY17" fmla="*/ 153127 h 795545"/>
                  <a:gd name="connsiteX18" fmla="*/ 504067 w 709036"/>
                  <a:gd name="connsiteY18" fmla="*/ 88996 h 795545"/>
                  <a:gd name="connsiteX19" fmla="*/ 606061 w 709036"/>
                  <a:gd name="connsiteY19" fmla="*/ 150296 h 795545"/>
                  <a:gd name="connsiteX20" fmla="*/ 653371 w 709036"/>
                  <a:gd name="connsiteY20" fmla="*/ 132201 h 795545"/>
                  <a:gd name="connsiteX21" fmla="*/ 673400 w 709036"/>
                  <a:gd name="connsiteY21" fmla="*/ 89734 h 795545"/>
                  <a:gd name="connsiteX22" fmla="*/ 653616 w 709036"/>
                  <a:gd name="connsiteY22" fmla="*/ 47514 h 795545"/>
                  <a:gd name="connsiteX23" fmla="*/ 606061 w 709036"/>
                  <a:gd name="connsiteY23" fmla="*/ 29665 h 795545"/>
                  <a:gd name="connsiteX24" fmla="*/ 559979 w 709036"/>
                  <a:gd name="connsiteY24" fmla="*/ 47514 h 795545"/>
                  <a:gd name="connsiteX25" fmla="*/ 539704 w 709036"/>
                  <a:gd name="connsiteY25" fmla="*/ 89734 h 795545"/>
                  <a:gd name="connsiteX26" fmla="*/ 559733 w 709036"/>
                  <a:gd name="connsiteY26" fmla="*/ 132201 h 795545"/>
                  <a:gd name="connsiteX27" fmla="*/ 606061 w 709036"/>
                  <a:gd name="connsiteY27" fmla="*/ 150296 h 79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9036" h="795545">
                    <a:moveTo>
                      <a:pt x="553958" y="128016"/>
                    </a:moveTo>
                    <a:cubicBezTo>
                      <a:pt x="553958" y="229690"/>
                      <a:pt x="539335" y="330626"/>
                      <a:pt x="510089" y="430946"/>
                    </a:cubicBezTo>
                    <a:cubicBezTo>
                      <a:pt x="480842" y="531266"/>
                      <a:pt x="424685" y="613246"/>
                      <a:pt x="341493" y="677131"/>
                    </a:cubicBezTo>
                    <a:cubicBezTo>
                      <a:pt x="258301" y="741016"/>
                      <a:pt x="153358" y="780528"/>
                      <a:pt x="26666" y="795545"/>
                    </a:cubicBezTo>
                    <a:lnTo>
                      <a:pt x="12411" y="732153"/>
                    </a:lnTo>
                    <a:cubicBezTo>
                      <a:pt x="132100" y="718120"/>
                      <a:pt x="235936" y="672453"/>
                      <a:pt x="324043" y="595028"/>
                    </a:cubicBezTo>
                    <a:cubicBezTo>
                      <a:pt x="412151" y="517603"/>
                      <a:pt x="461181" y="382571"/>
                      <a:pt x="471012" y="189808"/>
                    </a:cubicBezTo>
                    <a:lnTo>
                      <a:pt x="0" y="189808"/>
                    </a:lnTo>
                    <a:lnTo>
                      <a:pt x="0" y="128016"/>
                    </a:lnTo>
                    <a:lnTo>
                      <a:pt x="553958" y="128016"/>
                    </a:lnTo>
                    <a:close/>
                    <a:moveTo>
                      <a:pt x="504067" y="88996"/>
                    </a:moveTo>
                    <a:cubicBezTo>
                      <a:pt x="504067" y="63762"/>
                      <a:pt x="514267" y="42590"/>
                      <a:pt x="534788" y="25603"/>
                    </a:cubicBezTo>
                    <a:cubicBezTo>
                      <a:pt x="555187" y="8493"/>
                      <a:pt x="579026" y="0"/>
                      <a:pt x="606061" y="0"/>
                    </a:cubicBezTo>
                    <a:cubicBezTo>
                      <a:pt x="636167" y="0"/>
                      <a:pt x="660866" y="8863"/>
                      <a:pt x="680159" y="26711"/>
                    </a:cubicBezTo>
                    <a:cubicBezTo>
                      <a:pt x="699329" y="44436"/>
                      <a:pt x="709037" y="65116"/>
                      <a:pt x="709037" y="88626"/>
                    </a:cubicBezTo>
                    <a:cubicBezTo>
                      <a:pt x="709037" y="115461"/>
                      <a:pt x="698714" y="137494"/>
                      <a:pt x="678070" y="154604"/>
                    </a:cubicBezTo>
                    <a:cubicBezTo>
                      <a:pt x="657426" y="171714"/>
                      <a:pt x="634078" y="180207"/>
                      <a:pt x="607904" y="180207"/>
                    </a:cubicBezTo>
                    <a:cubicBezTo>
                      <a:pt x="577797" y="180207"/>
                      <a:pt x="552975" y="171221"/>
                      <a:pt x="533436" y="153127"/>
                    </a:cubicBezTo>
                    <a:cubicBezTo>
                      <a:pt x="513898" y="134909"/>
                      <a:pt x="504067" y="113614"/>
                      <a:pt x="504067" y="88996"/>
                    </a:cubicBezTo>
                    <a:close/>
                    <a:moveTo>
                      <a:pt x="606061" y="150296"/>
                    </a:moveTo>
                    <a:cubicBezTo>
                      <a:pt x="624247" y="150296"/>
                      <a:pt x="639976" y="144264"/>
                      <a:pt x="653371" y="132201"/>
                    </a:cubicBezTo>
                    <a:cubicBezTo>
                      <a:pt x="666765" y="120138"/>
                      <a:pt x="673400" y="105982"/>
                      <a:pt x="673400" y="89734"/>
                    </a:cubicBezTo>
                    <a:cubicBezTo>
                      <a:pt x="673400" y="73486"/>
                      <a:pt x="666765" y="59454"/>
                      <a:pt x="653616" y="47514"/>
                    </a:cubicBezTo>
                    <a:cubicBezTo>
                      <a:pt x="640345" y="35574"/>
                      <a:pt x="624493" y="29665"/>
                      <a:pt x="606061" y="29665"/>
                    </a:cubicBezTo>
                    <a:cubicBezTo>
                      <a:pt x="588857" y="29665"/>
                      <a:pt x="573497" y="35574"/>
                      <a:pt x="559979" y="47514"/>
                    </a:cubicBezTo>
                    <a:cubicBezTo>
                      <a:pt x="546462" y="59454"/>
                      <a:pt x="539704" y="73486"/>
                      <a:pt x="539704" y="89734"/>
                    </a:cubicBezTo>
                    <a:cubicBezTo>
                      <a:pt x="539704" y="105982"/>
                      <a:pt x="546339" y="120138"/>
                      <a:pt x="559733" y="132201"/>
                    </a:cubicBezTo>
                    <a:cubicBezTo>
                      <a:pt x="573005" y="144264"/>
                      <a:pt x="588488" y="150296"/>
                      <a:pt x="606061" y="150296"/>
                    </a:cubicBezTo>
                    <a:close/>
                  </a:path>
                </a:pathLst>
              </a:custGeom>
              <a:solidFill>
                <a:srgbClr val="000000"/>
              </a:solidFill>
              <a:ln w="12274" cap="flat">
                <a:noFill/>
                <a:prstDash val="solid"/>
                <a:miter/>
              </a:ln>
            </p:spPr>
            <p:txBody>
              <a:bodyPr rtlCol="0" anchor="ctr"/>
              <a:lstStyle/>
              <a:p>
                <a:endParaRPr lang="ja-JP" altLang="en-US" sz="1579"/>
              </a:p>
            </p:txBody>
          </p:sp>
          <p:sp>
            <p:nvSpPr>
              <p:cNvPr id="19" name="フリーフォーム 18">
                <a:extLst>
                  <a:ext uri="{FF2B5EF4-FFF2-40B4-BE49-F238E27FC236}">
                    <a16:creationId xmlns:a16="http://schemas.microsoft.com/office/drawing/2014/main" id="{5AC52EC9-6771-2E46-BB4B-3AF8C659E050}"/>
                  </a:ext>
                </a:extLst>
              </p:cNvPr>
              <p:cNvSpPr/>
              <p:nvPr/>
            </p:nvSpPr>
            <p:spPr>
              <a:xfrm>
                <a:off x="6899411" y="3604935"/>
                <a:ext cx="593280" cy="683900"/>
              </a:xfrm>
              <a:custGeom>
                <a:avLst/>
                <a:gdLst>
                  <a:gd name="connsiteX0" fmla="*/ 593281 w 593280"/>
                  <a:gd name="connsiteY0" fmla="*/ 296529 h 683900"/>
                  <a:gd name="connsiteX1" fmla="*/ 373197 w 593280"/>
                  <a:gd name="connsiteY1" fmla="*/ 527574 h 683900"/>
                  <a:gd name="connsiteX2" fmla="*/ 50259 w 593280"/>
                  <a:gd name="connsiteY2" fmla="*/ 683901 h 683900"/>
                  <a:gd name="connsiteX3" fmla="*/ 0 w 593280"/>
                  <a:gd name="connsiteY3" fmla="*/ 648573 h 683900"/>
                  <a:gd name="connsiteX4" fmla="*/ 0 w 593280"/>
                  <a:gd name="connsiteY4" fmla="*/ 0 h 683900"/>
                  <a:gd name="connsiteX5" fmla="*/ 78400 w 593280"/>
                  <a:gd name="connsiteY5" fmla="*/ 0 h 683900"/>
                  <a:gd name="connsiteX6" fmla="*/ 78400 w 593280"/>
                  <a:gd name="connsiteY6" fmla="*/ 607460 h 683900"/>
                  <a:gd name="connsiteX7" fmla="*/ 345302 w 593280"/>
                  <a:gd name="connsiteY7" fmla="*/ 464181 h 683900"/>
                  <a:gd name="connsiteX8" fmla="*/ 537491 w 593280"/>
                  <a:gd name="connsiteY8" fmla="*/ 254555 h 683900"/>
                  <a:gd name="connsiteX9" fmla="*/ 593281 w 593280"/>
                  <a:gd name="connsiteY9" fmla="*/ 296529 h 68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3280" h="683900">
                    <a:moveTo>
                      <a:pt x="593281" y="296529"/>
                    </a:moveTo>
                    <a:cubicBezTo>
                      <a:pt x="547445" y="374447"/>
                      <a:pt x="474084" y="451379"/>
                      <a:pt x="373197" y="527574"/>
                    </a:cubicBezTo>
                    <a:cubicBezTo>
                      <a:pt x="272309" y="603768"/>
                      <a:pt x="164664" y="655836"/>
                      <a:pt x="50259" y="683901"/>
                    </a:cubicBezTo>
                    <a:lnTo>
                      <a:pt x="0" y="648573"/>
                    </a:lnTo>
                    <a:lnTo>
                      <a:pt x="0" y="0"/>
                    </a:lnTo>
                    <a:lnTo>
                      <a:pt x="78400" y="0"/>
                    </a:lnTo>
                    <a:lnTo>
                      <a:pt x="78400" y="607460"/>
                    </a:lnTo>
                    <a:cubicBezTo>
                      <a:pt x="172774" y="578657"/>
                      <a:pt x="261741" y="530897"/>
                      <a:pt x="345302" y="464181"/>
                    </a:cubicBezTo>
                    <a:cubicBezTo>
                      <a:pt x="428863" y="397465"/>
                      <a:pt x="492885" y="327672"/>
                      <a:pt x="537491" y="254555"/>
                    </a:cubicBezTo>
                    <a:lnTo>
                      <a:pt x="593281" y="296529"/>
                    </a:lnTo>
                    <a:close/>
                  </a:path>
                </a:pathLst>
              </a:custGeom>
              <a:solidFill>
                <a:srgbClr val="000000"/>
              </a:solidFill>
              <a:ln w="12274" cap="flat">
                <a:noFill/>
                <a:prstDash val="solid"/>
                <a:miter/>
              </a:ln>
            </p:spPr>
            <p:txBody>
              <a:bodyPr rtlCol="0" anchor="ctr"/>
              <a:lstStyle/>
              <a:p>
                <a:endParaRPr lang="ja-JP" altLang="en-US" sz="1579"/>
              </a:p>
            </p:txBody>
          </p:sp>
          <p:sp>
            <p:nvSpPr>
              <p:cNvPr id="20" name="フリーフォーム 19">
                <a:extLst>
                  <a:ext uri="{FF2B5EF4-FFF2-40B4-BE49-F238E27FC236}">
                    <a16:creationId xmlns:a16="http://schemas.microsoft.com/office/drawing/2014/main" id="{1CA3EC56-26B3-8A4B-9938-A47826252FF1}"/>
                  </a:ext>
                </a:extLst>
              </p:cNvPr>
              <p:cNvSpPr/>
              <p:nvPr/>
            </p:nvSpPr>
            <p:spPr>
              <a:xfrm>
                <a:off x="7640643" y="3577239"/>
                <a:ext cx="717638" cy="720089"/>
              </a:xfrm>
              <a:custGeom>
                <a:avLst/>
                <a:gdLst>
                  <a:gd name="connsiteX0" fmla="*/ 207673 w 717638"/>
                  <a:gd name="connsiteY0" fmla="*/ 462950 h 720089"/>
                  <a:gd name="connsiteX1" fmla="*/ 127430 w 717638"/>
                  <a:gd name="connsiteY1" fmla="*/ 462950 h 720089"/>
                  <a:gd name="connsiteX2" fmla="*/ 127430 w 717638"/>
                  <a:gd name="connsiteY2" fmla="*/ 250370 h 720089"/>
                  <a:gd name="connsiteX3" fmla="*/ 0 w 717638"/>
                  <a:gd name="connsiteY3" fmla="*/ 250370 h 720089"/>
                  <a:gd name="connsiteX4" fmla="*/ 0 w 717638"/>
                  <a:gd name="connsiteY4" fmla="*/ 189439 h 720089"/>
                  <a:gd name="connsiteX5" fmla="*/ 127307 w 717638"/>
                  <a:gd name="connsiteY5" fmla="*/ 189439 h 720089"/>
                  <a:gd name="connsiteX6" fmla="*/ 127307 w 717638"/>
                  <a:gd name="connsiteY6" fmla="*/ 12186 h 720089"/>
                  <a:gd name="connsiteX7" fmla="*/ 207550 w 717638"/>
                  <a:gd name="connsiteY7" fmla="*/ 12186 h 720089"/>
                  <a:gd name="connsiteX8" fmla="*/ 207550 w 717638"/>
                  <a:gd name="connsiteY8" fmla="*/ 189439 h 720089"/>
                  <a:gd name="connsiteX9" fmla="*/ 505050 w 717638"/>
                  <a:gd name="connsiteY9" fmla="*/ 189439 h 720089"/>
                  <a:gd name="connsiteX10" fmla="*/ 505050 w 717638"/>
                  <a:gd name="connsiteY10" fmla="*/ 0 h 720089"/>
                  <a:gd name="connsiteX11" fmla="*/ 585293 w 717638"/>
                  <a:gd name="connsiteY11" fmla="*/ 0 h 720089"/>
                  <a:gd name="connsiteX12" fmla="*/ 585293 w 717638"/>
                  <a:gd name="connsiteY12" fmla="*/ 189439 h 720089"/>
                  <a:gd name="connsiteX13" fmla="*/ 717638 w 717638"/>
                  <a:gd name="connsiteY13" fmla="*/ 189439 h 720089"/>
                  <a:gd name="connsiteX14" fmla="*/ 717638 w 717638"/>
                  <a:gd name="connsiteY14" fmla="*/ 250370 h 720089"/>
                  <a:gd name="connsiteX15" fmla="*/ 585293 w 717638"/>
                  <a:gd name="connsiteY15" fmla="*/ 250370 h 720089"/>
                  <a:gd name="connsiteX16" fmla="*/ 585293 w 717638"/>
                  <a:gd name="connsiteY16" fmla="*/ 352044 h 720089"/>
                  <a:gd name="connsiteX17" fmla="*/ 154833 w 717638"/>
                  <a:gd name="connsiteY17" fmla="*/ 720090 h 720089"/>
                  <a:gd name="connsiteX18" fmla="*/ 139595 w 717638"/>
                  <a:gd name="connsiteY18" fmla="*/ 657436 h 720089"/>
                  <a:gd name="connsiteX19" fmla="*/ 421490 w 717638"/>
                  <a:gd name="connsiteY19" fmla="*/ 572625 h 720089"/>
                  <a:gd name="connsiteX20" fmla="*/ 504927 w 717638"/>
                  <a:gd name="connsiteY20" fmla="*/ 353767 h 720089"/>
                  <a:gd name="connsiteX21" fmla="*/ 504927 w 717638"/>
                  <a:gd name="connsiteY21" fmla="*/ 250370 h 720089"/>
                  <a:gd name="connsiteX22" fmla="*/ 207673 w 717638"/>
                  <a:gd name="connsiteY22" fmla="*/ 250370 h 720089"/>
                  <a:gd name="connsiteX23" fmla="*/ 207673 w 717638"/>
                  <a:gd name="connsiteY23" fmla="*/ 462950 h 7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7638" h="720089">
                    <a:moveTo>
                      <a:pt x="207673" y="462950"/>
                    </a:moveTo>
                    <a:lnTo>
                      <a:pt x="127430" y="462950"/>
                    </a:lnTo>
                    <a:lnTo>
                      <a:pt x="127430" y="250370"/>
                    </a:lnTo>
                    <a:lnTo>
                      <a:pt x="0" y="250370"/>
                    </a:lnTo>
                    <a:lnTo>
                      <a:pt x="0" y="189439"/>
                    </a:lnTo>
                    <a:lnTo>
                      <a:pt x="127307" y="189439"/>
                    </a:lnTo>
                    <a:lnTo>
                      <a:pt x="127307" y="12186"/>
                    </a:lnTo>
                    <a:lnTo>
                      <a:pt x="207550" y="12186"/>
                    </a:lnTo>
                    <a:lnTo>
                      <a:pt x="207550" y="189439"/>
                    </a:lnTo>
                    <a:lnTo>
                      <a:pt x="505050" y="189439"/>
                    </a:lnTo>
                    <a:lnTo>
                      <a:pt x="505050" y="0"/>
                    </a:lnTo>
                    <a:lnTo>
                      <a:pt x="585293" y="0"/>
                    </a:lnTo>
                    <a:lnTo>
                      <a:pt x="585293" y="189439"/>
                    </a:lnTo>
                    <a:lnTo>
                      <a:pt x="717638" y="189439"/>
                    </a:lnTo>
                    <a:lnTo>
                      <a:pt x="717638" y="250370"/>
                    </a:lnTo>
                    <a:lnTo>
                      <a:pt x="585293" y="250370"/>
                    </a:lnTo>
                    <a:lnTo>
                      <a:pt x="585293" y="352044"/>
                    </a:lnTo>
                    <a:cubicBezTo>
                      <a:pt x="585293" y="586781"/>
                      <a:pt x="441765" y="709381"/>
                      <a:pt x="154833" y="720090"/>
                    </a:cubicBezTo>
                    <a:lnTo>
                      <a:pt x="139595" y="657436"/>
                    </a:lnTo>
                    <a:cubicBezTo>
                      <a:pt x="271818" y="651774"/>
                      <a:pt x="365823" y="623586"/>
                      <a:pt x="421490" y="572625"/>
                    </a:cubicBezTo>
                    <a:cubicBezTo>
                      <a:pt x="477156" y="521665"/>
                      <a:pt x="504927" y="448671"/>
                      <a:pt x="504927" y="353767"/>
                    </a:cubicBezTo>
                    <a:lnTo>
                      <a:pt x="504927" y="250370"/>
                    </a:lnTo>
                    <a:lnTo>
                      <a:pt x="207673" y="250370"/>
                    </a:lnTo>
                    <a:lnTo>
                      <a:pt x="207673" y="462950"/>
                    </a:lnTo>
                    <a:close/>
                  </a:path>
                </a:pathLst>
              </a:custGeom>
              <a:solidFill>
                <a:srgbClr val="000000"/>
              </a:solidFill>
              <a:ln w="12274" cap="flat">
                <a:noFill/>
                <a:prstDash val="solid"/>
                <a:miter/>
              </a:ln>
            </p:spPr>
            <p:txBody>
              <a:bodyPr rtlCol="0" anchor="ctr"/>
              <a:lstStyle/>
              <a:p>
                <a:endParaRPr lang="ja-JP" altLang="en-US" sz="1579"/>
              </a:p>
            </p:txBody>
          </p:sp>
          <p:sp>
            <p:nvSpPr>
              <p:cNvPr id="21" name="フリーフォーム 20">
                <a:extLst>
                  <a:ext uri="{FF2B5EF4-FFF2-40B4-BE49-F238E27FC236}">
                    <a16:creationId xmlns:a16="http://schemas.microsoft.com/office/drawing/2014/main" id="{3537BB4F-0FFF-174D-A03A-02BE2F532D6B}"/>
                  </a:ext>
                </a:extLst>
              </p:cNvPr>
              <p:cNvSpPr/>
              <p:nvPr/>
            </p:nvSpPr>
            <p:spPr>
              <a:xfrm>
                <a:off x="8489275" y="3512123"/>
                <a:ext cx="752660" cy="785944"/>
              </a:xfrm>
              <a:custGeom>
                <a:avLst/>
                <a:gdLst>
                  <a:gd name="connsiteX0" fmla="*/ 251542 w 752660"/>
                  <a:gd name="connsiteY0" fmla="*/ 372970 h 785944"/>
                  <a:gd name="connsiteX1" fmla="*/ 62793 w 752660"/>
                  <a:gd name="connsiteY1" fmla="*/ 728337 h 785944"/>
                  <a:gd name="connsiteX2" fmla="*/ 0 w 752660"/>
                  <a:gd name="connsiteY2" fmla="*/ 687963 h 785944"/>
                  <a:gd name="connsiteX3" fmla="*/ 113544 w 752660"/>
                  <a:gd name="connsiteY3" fmla="*/ 522281 h 785944"/>
                  <a:gd name="connsiteX4" fmla="*/ 172651 w 752660"/>
                  <a:gd name="connsiteY4" fmla="*/ 359922 h 785944"/>
                  <a:gd name="connsiteX5" fmla="*/ 251542 w 752660"/>
                  <a:gd name="connsiteY5" fmla="*/ 372970 h 785944"/>
                  <a:gd name="connsiteX6" fmla="*/ 417680 w 752660"/>
                  <a:gd name="connsiteY6" fmla="*/ 785944 h 785944"/>
                  <a:gd name="connsiteX7" fmla="*/ 336455 w 752660"/>
                  <a:gd name="connsiteY7" fmla="*/ 785944 h 785944"/>
                  <a:gd name="connsiteX8" fmla="*/ 336455 w 752660"/>
                  <a:gd name="connsiteY8" fmla="*/ 269695 h 785944"/>
                  <a:gd name="connsiteX9" fmla="*/ 29246 w 752660"/>
                  <a:gd name="connsiteY9" fmla="*/ 269695 h 785944"/>
                  <a:gd name="connsiteX10" fmla="*/ 29246 w 752660"/>
                  <a:gd name="connsiteY10" fmla="*/ 209626 h 785944"/>
                  <a:gd name="connsiteX11" fmla="*/ 336455 w 752660"/>
                  <a:gd name="connsiteY11" fmla="*/ 209626 h 785944"/>
                  <a:gd name="connsiteX12" fmla="*/ 336455 w 752660"/>
                  <a:gd name="connsiteY12" fmla="*/ 68439 h 785944"/>
                  <a:gd name="connsiteX13" fmla="*/ 417680 w 752660"/>
                  <a:gd name="connsiteY13" fmla="*/ 68439 h 785944"/>
                  <a:gd name="connsiteX14" fmla="*/ 417680 w 752660"/>
                  <a:gd name="connsiteY14" fmla="*/ 209626 h 785944"/>
                  <a:gd name="connsiteX15" fmla="*/ 716163 w 752660"/>
                  <a:gd name="connsiteY15" fmla="*/ 209626 h 785944"/>
                  <a:gd name="connsiteX16" fmla="*/ 716163 w 752660"/>
                  <a:gd name="connsiteY16" fmla="*/ 269695 h 785944"/>
                  <a:gd name="connsiteX17" fmla="*/ 417680 w 752660"/>
                  <a:gd name="connsiteY17" fmla="*/ 269695 h 785944"/>
                  <a:gd name="connsiteX18" fmla="*/ 417680 w 752660"/>
                  <a:gd name="connsiteY18" fmla="*/ 785944 h 785944"/>
                  <a:gd name="connsiteX19" fmla="*/ 752660 w 752660"/>
                  <a:gd name="connsiteY19" fmla="*/ 683901 h 785944"/>
                  <a:gd name="connsiteX20" fmla="*/ 689867 w 752660"/>
                  <a:gd name="connsiteY20" fmla="*/ 729322 h 785944"/>
                  <a:gd name="connsiteX21" fmla="*/ 578289 w 752660"/>
                  <a:gd name="connsiteY21" fmla="*/ 560070 h 785944"/>
                  <a:gd name="connsiteX22" fmla="*/ 504927 w 752660"/>
                  <a:gd name="connsiteY22" fmla="*/ 370631 h 785944"/>
                  <a:gd name="connsiteX23" fmla="*/ 580132 w 752660"/>
                  <a:gd name="connsiteY23" fmla="*/ 355983 h 785944"/>
                  <a:gd name="connsiteX24" fmla="*/ 752660 w 752660"/>
                  <a:gd name="connsiteY24" fmla="*/ 683901 h 785944"/>
                  <a:gd name="connsiteX25" fmla="*/ 517338 w 752660"/>
                  <a:gd name="connsiteY25" fmla="*/ 88996 h 785944"/>
                  <a:gd name="connsiteX26" fmla="*/ 548059 w 752660"/>
                  <a:gd name="connsiteY26" fmla="*/ 25603 h 785944"/>
                  <a:gd name="connsiteX27" fmla="*/ 619331 w 752660"/>
                  <a:gd name="connsiteY27" fmla="*/ 0 h 785944"/>
                  <a:gd name="connsiteX28" fmla="*/ 693430 w 752660"/>
                  <a:gd name="connsiteY28" fmla="*/ 26711 h 785944"/>
                  <a:gd name="connsiteX29" fmla="*/ 722308 w 752660"/>
                  <a:gd name="connsiteY29" fmla="*/ 88626 h 785944"/>
                  <a:gd name="connsiteX30" fmla="*/ 691342 w 752660"/>
                  <a:gd name="connsiteY30" fmla="*/ 154604 h 785944"/>
                  <a:gd name="connsiteX31" fmla="*/ 621175 w 752660"/>
                  <a:gd name="connsiteY31" fmla="*/ 180207 h 785944"/>
                  <a:gd name="connsiteX32" fmla="*/ 546708 w 752660"/>
                  <a:gd name="connsiteY32" fmla="*/ 153127 h 785944"/>
                  <a:gd name="connsiteX33" fmla="*/ 517338 w 752660"/>
                  <a:gd name="connsiteY33" fmla="*/ 88996 h 785944"/>
                  <a:gd name="connsiteX34" fmla="*/ 619331 w 752660"/>
                  <a:gd name="connsiteY34" fmla="*/ 150419 h 785944"/>
                  <a:gd name="connsiteX35" fmla="*/ 666642 w 752660"/>
                  <a:gd name="connsiteY35" fmla="*/ 132324 h 785944"/>
                  <a:gd name="connsiteX36" fmla="*/ 686672 w 752660"/>
                  <a:gd name="connsiteY36" fmla="*/ 89857 h 785944"/>
                  <a:gd name="connsiteX37" fmla="*/ 666888 w 752660"/>
                  <a:gd name="connsiteY37" fmla="*/ 47637 h 785944"/>
                  <a:gd name="connsiteX38" fmla="*/ 619331 w 752660"/>
                  <a:gd name="connsiteY38" fmla="*/ 29788 h 785944"/>
                  <a:gd name="connsiteX39" fmla="*/ 573250 w 752660"/>
                  <a:gd name="connsiteY39" fmla="*/ 47637 h 785944"/>
                  <a:gd name="connsiteX40" fmla="*/ 552975 w 752660"/>
                  <a:gd name="connsiteY40" fmla="*/ 89857 h 785944"/>
                  <a:gd name="connsiteX41" fmla="*/ 573005 w 752660"/>
                  <a:gd name="connsiteY41" fmla="*/ 132324 h 785944"/>
                  <a:gd name="connsiteX42" fmla="*/ 619331 w 752660"/>
                  <a:gd name="connsiteY42" fmla="*/ 150419 h 78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52660" h="785944">
                    <a:moveTo>
                      <a:pt x="251542" y="372970"/>
                    </a:moveTo>
                    <a:cubicBezTo>
                      <a:pt x="212834" y="519203"/>
                      <a:pt x="149917" y="637618"/>
                      <a:pt x="62793" y="728337"/>
                    </a:cubicBezTo>
                    <a:lnTo>
                      <a:pt x="0" y="687963"/>
                    </a:lnTo>
                    <a:cubicBezTo>
                      <a:pt x="45835" y="636387"/>
                      <a:pt x="83683" y="581242"/>
                      <a:pt x="113544" y="522281"/>
                    </a:cubicBezTo>
                    <a:cubicBezTo>
                      <a:pt x="143405" y="463319"/>
                      <a:pt x="163066" y="409159"/>
                      <a:pt x="172651" y="359922"/>
                    </a:cubicBezTo>
                    <a:lnTo>
                      <a:pt x="251542" y="372970"/>
                    </a:lnTo>
                    <a:close/>
                    <a:moveTo>
                      <a:pt x="417680" y="785944"/>
                    </a:moveTo>
                    <a:lnTo>
                      <a:pt x="336455" y="785944"/>
                    </a:lnTo>
                    <a:lnTo>
                      <a:pt x="336455" y="269695"/>
                    </a:lnTo>
                    <a:lnTo>
                      <a:pt x="29246" y="269695"/>
                    </a:lnTo>
                    <a:lnTo>
                      <a:pt x="29246" y="209626"/>
                    </a:lnTo>
                    <a:lnTo>
                      <a:pt x="336455" y="209626"/>
                    </a:lnTo>
                    <a:lnTo>
                      <a:pt x="336455" y="68439"/>
                    </a:lnTo>
                    <a:lnTo>
                      <a:pt x="417680" y="68439"/>
                    </a:lnTo>
                    <a:lnTo>
                      <a:pt x="417680" y="209626"/>
                    </a:lnTo>
                    <a:lnTo>
                      <a:pt x="716163" y="209626"/>
                    </a:lnTo>
                    <a:lnTo>
                      <a:pt x="716163" y="269695"/>
                    </a:lnTo>
                    <a:lnTo>
                      <a:pt x="417680" y="269695"/>
                    </a:lnTo>
                    <a:lnTo>
                      <a:pt x="417680" y="785944"/>
                    </a:lnTo>
                    <a:close/>
                    <a:moveTo>
                      <a:pt x="752660" y="683901"/>
                    </a:moveTo>
                    <a:lnTo>
                      <a:pt x="689867" y="729322"/>
                    </a:lnTo>
                    <a:cubicBezTo>
                      <a:pt x="649930" y="686732"/>
                      <a:pt x="612696" y="630356"/>
                      <a:pt x="578289" y="560070"/>
                    </a:cubicBezTo>
                    <a:cubicBezTo>
                      <a:pt x="543882" y="489784"/>
                      <a:pt x="519428" y="426638"/>
                      <a:pt x="504927" y="370631"/>
                    </a:cubicBezTo>
                    <a:lnTo>
                      <a:pt x="580132" y="355983"/>
                    </a:lnTo>
                    <a:cubicBezTo>
                      <a:pt x="613556" y="475136"/>
                      <a:pt x="671066" y="584442"/>
                      <a:pt x="752660" y="683901"/>
                    </a:cubicBezTo>
                    <a:close/>
                    <a:moveTo>
                      <a:pt x="517338" y="88996"/>
                    </a:moveTo>
                    <a:cubicBezTo>
                      <a:pt x="517338" y="63762"/>
                      <a:pt x="527538" y="42590"/>
                      <a:pt x="548059" y="25603"/>
                    </a:cubicBezTo>
                    <a:cubicBezTo>
                      <a:pt x="568458" y="8493"/>
                      <a:pt x="592298" y="0"/>
                      <a:pt x="619331" y="0"/>
                    </a:cubicBezTo>
                    <a:cubicBezTo>
                      <a:pt x="649438" y="0"/>
                      <a:pt x="674138" y="8863"/>
                      <a:pt x="693430" y="26711"/>
                    </a:cubicBezTo>
                    <a:cubicBezTo>
                      <a:pt x="712600" y="44559"/>
                      <a:pt x="722308" y="65116"/>
                      <a:pt x="722308" y="88626"/>
                    </a:cubicBezTo>
                    <a:cubicBezTo>
                      <a:pt x="722308" y="115461"/>
                      <a:pt x="711986" y="137494"/>
                      <a:pt x="691342" y="154604"/>
                    </a:cubicBezTo>
                    <a:cubicBezTo>
                      <a:pt x="670697" y="171714"/>
                      <a:pt x="647349" y="180207"/>
                      <a:pt x="621175" y="180207"/>
                    </a:cubicBezTo>
                    <a:cubicBezTo>
                      <a:pt x="591068" y="180207"/>
                      <a:pt x="566246" y="171221"/>
                      <a:pt x="546708" y="153127"/>
                    </a:cubicBezTo>
                    <a:cubicBezTo>
                      <a:pt x="527047" y="135032"/>
                      <a:pt x="517338" y="113614"/>
                      <a:pt x="517338" y="88996"/>
                    </a:cubicBezTo>
                    <a:close/>
                    <a:moveTo>
                      <a:pt x="619331" y="150419"/>
                    </a:moveTo>
                    <a:cubicBezTo>
                      <a:pt x="637519" y="150419"/>
                      <a:pt x="653247" y="144387"/>
                      <a:pt x="666642" y="132324"/>
                    </a:cubicBezTo>
                    <a:cubicBezTo>
                      <a:pt x="680036" y="120261"/>
                      <a:pt x="686672" y="106106"/>
                      <a:pt x="686672" y="89857"/>
                    </a:cubicBezTo>
                    <a:cubicBezTo>
                      <a:pt x="686672" y="73609"/>
                      <a:pt x="680036" y="59577"/>
                      <a:pt x="666888" y="47637"/>
                    </a:cubicBezTo>
                    <a:cubicBezTo>
                      <a:pt x="653616" y="35697"/>
                      <a:pt x="637764" y="29788"/>
                      <a:pt x="619331" y="29788"/>
                    </a:cubicBezTo>
                    <a:cubicBezTo>
                      <a:pt x="602128" y="29788"/>
                      <a:pt x="586768" y="35697"/>
                      <a:pt x="573250" y="47637"/>
                    </a:cubicBezTo>
                    <a:cubicBezTo>
                      <a:pt x="559733" y="59577"/>
                      <a:pt x="552975" y="73609"/>
                      <a:pt x="552975" y="89857"/>
                    </a:cubicBezTo>
                    <a:cubicBezTo>
                      <a:pt x="552975" y="106106"/>
                      <a:pt x="559610" y="120261"/>
                      <a:pt x="573005" y="132324"/>
                    </a:cubicBezTo>
                    <a:cubicBezTo>
                      <a:pt x="586276" y="144387"/>
                      <a:pt x="601759" y="150419"/>
                      <a:pt x="619331" y="150419"/>
                    </a:cubicBezTo>
                    <a:close/>
                  </a:path>
                </a:pathLst>
              </a:custGeom>
              <a:solidFill>
                <a:srgbClr val="000000"/>
              </a:solidFill>
              <a:ln w="12274" cap="flat">
                <a:noFill/>
                <a:prstDash val="solid"/>
                <a:miter/>
              </a:ln>
            </p:spPr>
            <p:txBody>
              <a:bodyPr rtlCol="0" anchor="ctr"/>
              <a:lstStyle/>
              <a:p>
                <a:endParaRPr lang="ja-JP" altLang="en-US" sz="1579"/>
              </a:p>
            </p:txBody>
          </p:sp>
        </p:grpSp>
        <p:sp>
          <p:nvSpPr>
            <p:cNvPr id="15" name="フリーフォーム 14">
              <a:extLst>
                <a:ext uri="{FF2B5EF4-FFF2-40B4-BE49-F238E27FC236}">
                  <a16:creationId xmlns:a16="http://schemas.microsoft.com/office/drawing/2014/main" id="{04D56F09-333A-1146-B19E-8151332EEE9B}"/>
                </a:ext>
              </a:extLst>
            </p:cNvPr>
            <p:cNvSpPr/>
            <p:nvPr/>
          </p:nvSpPr>
          <p:spPr>
            <a:xfrm>
              <a:off x="6037752" y="2259876"/>
              <a:ext cx="1807830" cy="1810905"/>
            </a:xfrm>
            <a:custGeom>
              <a:avLst/>
              <a:gdLst>
                <a:gd name="connsiteX0" fmla="*/ 9585 w 1255498"/>
                <a:gd name="connsiteY0" fmla="*/ 518465 h 1257633"/>
                <a:gd name="connsiteX1" fmla="*/ 0 w 1255498"/>
                <a:gd name="connsiteY1" fmla="*/ 628755 h 1257633"/>
                <a:gd name="connsiteX2" fmla="*/ 627811 w 1255498"/>
                <a:gd name="connsiteY2" fmla="*/ 1257634 h 1257633"/>
                <a:gd name="connsiteX3" fmla="*/ 1226744 w 1255498"/>
                <a:gd name="connsiteY3" fmla="*/ 817825 h 1257633"/>
                <a:gd name="connsiteX4" fmla="*/ 402689 w 1255498"/>
                <a:gd name="connsiteY4" fmla="*/ 341212 h 1257633"/>
                <a:gd name="connsiteX5" fmla="*/ 627688 w 1255498"/>
                <a:gd name="connsiteY5" fmla="*/ 263417 h 1257633"/>
                <a:gd name="connsiteX6" fmla="*/ 990562 w 1255498"/>
                <a:gd name="connsiteY6" fmla="*/ 591458 h 1257633"/>
                <a:gd name="connsiteX7" fmla="*/ 1245914 w 1255498"/>
                <a:gd name="connsiteY7" fmla="*/ 739169 h 1257633"/>
                <a:gd name="connsiteX8" fmla="*/ 1255499 w 1255498"/>
                <a:gd name="connsiteY8" fmla="*/ 628879 h 1257633"/>
                <a:gd name="connsiteX9" fmla="*/ 627688 w 1255498"/>
                <a:gd name="connsiteY9" fmla="*/ 0 h 1257633"/>
                <a:gd name="connsiteX10" fmla="*/ 28755 w 1255498"/>
                <a:gd name="connsiteY10" fmla="*/ 439809 h 1257633"/>
                <a:gd name="connsiteX11" fmla="*/ 852810 w 1255498"/>
                <a:gd name="connsiteY11" fmla="*/ 916422 h 1257633"/>
                <a:gd name="connsiteX12" fmla="*/ 627811 w 1255498"/>
                <a:gd name="connsiteY12" fmla="*/ 994216 h 1257633"/>
                <a:gd name="connsiteX13" fmla="*/ 264936 w 1255498"/>
                <a:gd name="connsiteY13" fmla="*/ 666175 h 1257633"/>
                <a:gd name="connsiteX14" fmla="*/ 9585 w 1255498"/>
                <a:gd name="connsiteY14" fmla="*/ 518465 h 125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55498" h="1257633">
                  <a:moveTo>
                    <a:pt x="9585" y="518465"/>
                  </a:moveTo>
                  <a:cubicBezTo>
                    <a:pt x="3195" y="554285"/>
                    <a:pt x="0" y="591212"/>
                    <a:pt x="0" y="628755"/>
                  </a:cubicBezTo>
                  <a:cubicBezTo>
                    <a:pt x="0" y="976122"/>
                    <a:pt x="281034" y="1257634"/>
                    <a:pt x="627811" y="1257634"/>
                  </a:cubicBezTo>
                  <a:cubicBezTo>
                    <a:pt x="908845" y="1257634"/>
                    <a:pt x="1146624" y="1072749"/>
                    <a:pt x="1226744" y="817825"/>
                  </a:cubicBezTo>
                  <a:lnTo>
                    <a:pt x="402689" y="341212"/>
                  </a:lnTo>
                  <a:cubicBezTo>
                    <a:pt x="464622" y="292467"/>
                    <a:pt x="542776" y="263417"/>
                    <a:pt x="627688" y="263417"/>
                  </a:cubicBezTo>
                  <a:cubicBezTo>
                    <a:pt x="816560" y="263417"/>
                    <a:pt x="971884" y="407189"/>
                    <a:pt x="990562" y="591458"/>
                  </a:cubicBezTo>
                  <a:lnTo>
                    <a:pt x="1245914" y="739169"/>
                  </a:lnTo>
                  <a:cubicBezTo>
                    <a:pt x="1252304" y="703349"/>
                    <a:pt x="1255499" y="666422"/>
                    <a:pt x="1255499" y="628879"/>
                  </a:cubicBezTo>
                  <a:cubicBezTo>
                    <a:pt x="1255499" y="281512"/>
                    <a:pt x="974464" y="0"/>
                    <a:pt x="627688" y="0"/>
                  </a:cubicBezTo>
                  <a:cubicBezTo>
                    <a:pt x="346654" y="0"/>
                    <a:pt x="108875" y="184885"/>
                    <a:pt x="28755" y="439809"/>
                  </a:cubicBezTo>
                  <a:lnTo>
                    <a:pt x="852810" y="916422"/>
                  </a:lnTo>
                  <a:cubicBezTo>
                    <a:pt x="790877" y="965167"/>
                    <a:pt x="712723" y="994216"/>
                    <a:pt x="627811" y="994216"/>
                  </a:cubicBezTo>
                  <a:cubicBezTo>
                    <a:pt x="438939" y="994216"/>
                    <a:pt x="283615" y="850445"/>
                    <a:pt x="264936" y="666175"/>
                  </a:cubicBezTo>
                  <a:lnTo>
                    <a:pt x="9585" y="518465"/>
                  </a:lnTo>
                  <a:close/>
                </a:path>
              </a:pathLst>
            </a:custGeom>
            <a:solidFill>
              <a:srgbClr val="000000"/>
            </a:solidFill>
            <a:ln w="12274" cap="flat">
              <a:noFill/>
              <a:prstDash val="solid"/>
              <a:miter/>
            </a:ln>
          </p:spPr>
          <p:txBody>
            <a:bodyPr rtlCol="0" anchor="ctr"/>
            <a:lstStyle/>
            <a:p>
              <a:endParaRPr lang="ja-JP" altLang="en-US" sz="1579"/>
            </a:p>
          </p:txBody>
        </p:sp>
        <p:sp>
          <p:nvSpPr>
            <p:cNvPr id="16" name="フリーフォーム 15">
              <a:extLst>
                <a:ext uri="{FF2B5EF4-FFF2-40B4-BE49-F238E27FC236}">
                  <a16:creationId xmlns:a16="http://schemas.microsoft.com/office/drawing/2014/main" id="{9E5BBE12-BE00-564F-8AC1-6D1402B535C0}"/>
                </a:ext>
              </a:extLst>
            </p:cNvPr>
            <p:cNvSpPr/>
            <p:nvPr/>
          </p:nvSpPr>
          <p:spPr>
            <a:xfrm>
              <a:off x="4159498" y="2768567"/>
              <a:ext cx="379011" cy="1449327"/>
            </a:xfrm>
            <a:custGeom>
              <a:avLst/>
              <a:gdLst>
                <a:gd name="connsiteX0" fmla="*/ 263216 w 263215"/>
                <a:gd name="connsiteY0" fmla="*/ 511941 h 1006525"/>
                <a:gd name="connsiteX1" fmla="*/ 0 w 263215"/>
                <a:gd name="connsiteY1" fmla="*/ 1006526 h 1006525"/>
                <a:gd name="connsiteX2" fmla="*/ 0 w 263215"/>
                <a:gd name="connsiteY2" fmla="*/ 0 h 1006525"/>
                <a:gd name="connsiteX3" fmla="*/ 263216 w 263215"/>
                <a:gd name="connsiteY3" fmla="*/ 0 h 1006525"/>
              </a:gdLst>
              <a:ahLst/>
              <a:cxnLst>
                <a:cxn ang="0">
                  <a:pos x="connsiteX0" y="connsiteY0"/>
                </a:cxn>
                <a:cxn ang="0">
                  <a:pos x="connsiteX1" y="connsiteY1"/>
                </a:cxn>
                <a:cxn ang="0">
                  <a:pos x="connsiteX2" y="connsiteY2"/>
                </a:cxn>
                <a:cxn ang="0">
                  <a:pos x="connsiteX3" y="connsiteY3"/>
                </a:cxn>
              </a:cxnLst>
              <a:rect l="l" t="t" r="r" b="b"/>
              <a:pathLst>
                <a:path w="263215" h="1006525">
                  <a:moveTo>
                    <a:pt x="263216" y="511941"/>
                  </a:moveTo>
                  <a:lnTo>
                    <a:pt x="0" y="1006526"/>
                  </a:lnTo>
                  <a:lnTo>
                    <a:pt x="0" y="0"/>
                  </a:lnTo>
                  <a:lnTo>
                    <a:pt x="263216" y="0"/>
                  </a:lnTo>
                  <a:close/>
                </a:path>
              </a:pathLst>
            </a:custGeom>
            <a:solidFill>
              <a:srgbClr val="000000"/>
            </a:solidFill>
            <a:ln w="12274" cap="flat">
              <a:noFill/>
              <a:prstDash val="solid"/>
              <a:miter/>
            </a:ln>
          </p:spPr>
          <p:txBody>
            <a:bodyPr rtlCol="0" anchor="ctr"/>
            <a:lstStyle/>
            <a:p>
              <a:endParaRPr lang="ja-JP" altLang="en-US" sz="1579"/>
            </a:p>
          </p:txBody>
        </p:sp>
        <p:sp>
          <p:nvSpPr>
            <p:cNvPr id="17" name="フリーフォーム 16">
              <a:extLst>
                <a:ext uri="{FF2B5EF4-FFF2-40B4-BE49-F238E27FC236}">
                  <a16:creationId xmlns:a16="http://schemas.microsoft.com/office/drawing/2014/main" id="{4C2A063B-AC1D-FC48-9C47-053A94BE4A95}"/>
                </a:ext>
              </a:extLst>
            </p:cNvPr>
            <p:cNvSpPr/>
            <p:nvPr/>
          </p:nvSpPr>
          <p:spPr>
            <a:xfrm>
              <a:off x="4159498" y="1862848"/>
              <a:ext cx="1808361" cy="1811437"/>
            </a:xfrm>
            <a:custGeom>
              <a:avLst/>
              <a:gdLst>
                <a:gd name="connsiteX0" fmla="*/ 627934 w 1255867"/>
                <a:gd name="connsiteY0" fmla="*/ 0 h 1258003"/>
                <a:gd name="connsiteX1" fmla="*/ 0 w 1255867"/>
                <a:gd name="connsiteY1" fmla="*/ 629002 h 1258003"/>
                <a:gd name="connsiteX2" fmla="*/ 263216 w 1255867"/>
                <a:gd name="connsiteY2" fmla="*/ 1140942 h 1258003"/>
                <a:gd name="connsiteX3" fmla="*/ 263216 w 1255867"/>
                <a:gd name="connsiteY3" fmla="*/ 629002 h 1258003"/>
                <a:gd name="connsiteX4" fmla="*/ 263216 w 1255867"/>
                <a:gd name="connsiteY4" fmla="*/ 629002 h 1258003"/>
                <a:gd name="connsiteX5" fmla="*/ 263216 w 1255867"/>
                <a:gd name="connsiteY5" fmla="*/ 629002 h 1258003"/>
                <a:gd name="connsiteX6" fmla="*/ 627934 w 1255867"/>
                <a:gd name="connsiteY6" fmla="*/ 263664 h 1258003"/>
                <a:gd name="connsiteX7" fmla="*/ 992651 w 1255867"/>
                <a:gd name="connsiteY7" fmla="*/ 629002 h 1258003"/>
                <a:gd name="connsiteX8" fmla="*/ 627934 w 1255867"/>
                <a:gd name="connsiteY8" fmla="*/ 994340 h 1258003"/>
                <a:gd name="connsiteX9" fmla="*/ 341984 w 1255867"/>
                <a:gd name="connsiteY9" fmla="*/ 855614 h 1258003"/>
                <a:gd name="connsiteX10" fmla="*/ 341984 w 1255867"/>
                <a:gd name="connsiteY10" fmla="*/ 1188948 h 1258003"/>
                <a:gd name="connsiteX11" fmla="*/ 627934 w 1255867"/>
                <a:gd name="connsiteY11" fmla="*/ 1258003 h 1258003"/>
                <a:gd name="connsiteX12" fmla="*/ 1255867 w 1255867"/>
                <a:gd name="connsiteY12" fmla="*/ 629002 h 1258003"/>
                <a:gd name="connsiteX13" fmla="*/ 627934 w 1255867"/>
                <a:gd name="connsiteY13" fmla="*/ 0 h 12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5867" h="1258003">
                  <a:moveTo>
                    <a:pt x="627934" y="0"/>
                  </a:moveTo>
                  <a:cubicBezTo>
                    <a:pt x="281157" y="0"/>
                    <a:pt x="0" y="281635"/>
                    <a:pt x="0" y="629002"/>
                  </a:cubicBezTo>
                  <a:cubicBezTo>
                    <a:pt x="0" y="840105"/>
                    <a:pt x="103959" y="1026836"/>
                    <a:pt x="263216" y="1140942"/>
                  </a:cubicBezTo>
                  <a:lnTo>
                    <a:pt x="263216" y="629002"/>
                  </a:lnTo>
                  <a:lnTo>
                    <a:pt x="263216" y="629002"/>
                  </a:lnTo>
                  <a:lnTo>
                    <a:pt x="263216" y="629002"/>
                  </a:lnTo>
                  <a:cubicBezTo>
                    <a:pt x="263216" y="427253"/>
                    <a:pt x="426528" y="263664"/>
                    <a:pt x="627934" y="263664"/>
                  </a:cubicBezTo>
                  <a:cubicBezTo>
                    <a:pt x="829339" y="263664"/>
                    <a:pt x="992651" y="427253"/>
                    <a:pt x="992651" y="629002"/>
                  </a:cubicBezTo>
                  <a:cubicBezTo>
                    <a:pt x="992651" y="830750"/>
                    <a:pt x="829339" y="994340"/>
                    <a:pt x="627934" y="994340"/>
                  </a:cubicBezTo>
                  <a:cubicBezTo>
                    <a:pt x="512055" y="994340"/>
                    <a:pt x="408710" y="940056"/>
                    <a:pt x="341984" y="855614"/>
                  </a:cubicBezTo>
                  <a:lnTo>
                    <a:pt x="341984" y="1188948"/>
                  </a:lnTo>
                  <a:cubicBezTo>
                    <a:pt x="427757" y="1233016"/>
                    <a:pt x="524957" y="1258003"/>
                    <a:pt x="627934" y="1258003"/>
                  </a:cubicBezTo>
                  <a:cubicBezTo>
                    <a:pt x="974710" y="1258003"/>
                    <a:pt x="1255867" y="976368"/>
                    <a:pt x="1255867" y="629002"/>
                  </a:cubicBezTo>
                  <a:cubicBezTo>
                    <a:pt x="1255867" y="281635"/>
                    <a:pt x="974710" y="0"/>
                    <a:pt x="627934" y="0"/>
                  </a:cubicBezTo>
                  <a:close/>
                </a:path>
              </a:pathLst>
            </a:custGeom>
            <a:solidFill>
              <a:srgbClr val="000000"/>
            </a:solidFill>
            <a:ln w="12274" cap="flat">
              <a:noFill/>
              <a:prstDash val="solid"/>
              <a:miter/>
            </a:ln>
          </p:spPr>
          <p:txBody>
            <a:bodyPr rtlCol="0" anchor="ctr"/>
            <a:lstStyle/>
            <a:p>
              <a:endParaRPr lang="ja-JP" altLang="en-US" sz="1579"/>
            </a:p>
          </p:txBody>
        </p:sp>
      </p:grpSp>
      <p:sp>
        <p:nvSpPr>
          <p:cNvPr id="28" name="正方形/長方形 27">
            <a:extLst>
              <a:ext uri="{FF2B5EF4-FFF2-40B4-BE49-F238E27FC236}">
                <a16:creationId xmlns:a16="http://schemas.microsoft.com/office/drawing/2014/main" id="{BDA1BA84-F480-7A4C-9D33-8CFC6384ED7B}"/>
              </a:ext>
            </a:extLst>
          </p:cNvPr>
          <p:cNvSpPr/>
          <p:nvPr/>
        </p:nvSpPr>
        <p:spPr>
          <a:xfrm>
            <a:off x="3009444" y="1660310"/>
            <a:ext cx="4672925" cy="72829"/>
          </a:xfrm>
          <a:prstGeom prst="rect">
            <a:avLst/>
          </a:prstGeom>
          <a:solidFill>
            <a:srgbClr val="009899"/>
          </a:solidFill>
          <a:ln>
            <a:noFill/>
          </a:ln>
          <a:effectLst>
            <a:outerShdw blurRad="1651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40094" rIns="80189" bIns="40094" numCol="1" spcCol="0" rtlCol="0" fromWordArt="0" anchor="ctr" anchorCtr="0" forceAA="0" compatLnSpc="1">
            <a:prstTxWarp prst="textNoShape">
              <a:avLst/>
            </a:prstTxWarp>
            <a:noAutofit/>
          </a:bodyPr>
          <a:lstStyle/>
          <a:p>
            <a:pPr algn="ctr"/>
            <a:endParaRPr lang="ja-JP" altLang="en-US" sz="1579"/>
          </a:p>
        </p:txBody>
      </p:sp>
      <p:sp>
        <p:nvSpPr>
          <p:cNvPr id="8" name="サブタイトル 2">
            <a:extLst>
              <a:ext uri="{FF2B5EF4-FFF2-40B4-BE49-F238E27FC236}">
                <a16:creationId xmlns:a16="http://schemas.microsoft.com/office/drawing/2014/main" id="{AB9E2D97-17C6-AF4E-8646-817FA741EC34}"/>
              </a:ext>
            </a:extLst>
          </p:cNvPr>
          <p:cNvSpPr txBox="1">
            <a:spLocks/>
          </p:cNvSpPr>
          <p:nvPr/>
        </p:nvSpPr>
        <p:spPr>
          <a:xfrm>
            <a:off x="1493901" y="936438"/>
            <a:ext cx="7704012" cy="651043"/>
          </a:xfrm>
          <a:prstGeom prst="rect">
            <a:avLst/>
          </a:prstGeom>
        </p:spPr>
        <p:txBody>
          <a:bodyPr vert="horz" lIns="80189" tIns="40094" rIns="80189" bIns="40094" rtlCol="0">
            <a:noAutofit/>
          </a:bodyPr>
          <a:lstStyle>
            <a:lvl1pPr marL="0" indent="0" algn="l" defTabSz="914400" rtl="0" eaLnBrk="1" latinLnBrk="0" hangingPunct="1">
              <a:spcBef>
                <a:spcPct val="20000"/>
              </a:spcBef>
              <a:buFont typeface="Arial" panose="020B0604020202020204" pitchFamily="34" charset="0"/>
              <a:buNone/>
              <a:defRPr kumimoji="1" sz="3200" kern="1200">
                <a:solidFill>
                  <a:schemeClr val="tx1">
                    <a:lumMod val="65000"/>
                    <a:lumOff val="3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ctr"/>
            <a:r>
              <a:rPr lang="ja-JP" altLang="en-US" sz="3508">
                <a:solidFill>
                  <a:schemeClr val="tx1"/>
                </a:solidFill>
                <a:latin typeface="Yu Gothic" panose="020B0400000000000000" pitchFamily="34" charset="-128"/>
                <a:ea typeface="Yu Gothic" panose="020B0400000000000000" pitchFamily="34" charset="-128"/>
              </a:rPr>
              <a:t>はじめまして</a:t>
            </a:r>
          </a:p>
        </p:txBody>
      </p:sp>
      <p:sp>
        <p:nvSpPr>
          <p:cNvPr id="9" name="正方形/長方形 8">
            <a:extLst>
              <a:ext uri="{FF2B5EF4-FFF2-40B4-BE49-F238E27FC236}">
                <a16:creationId xmlns:a16="http://schemas.microsoft.com/office/drawing/2014/main" id="{424833D4-E0F3-6040-BE9F-9A1142B09687}"/>
              </a:ext>
            </a:extLst>
          </p:cNvPr>
          <p:cNvSpPr/>
          <p:nvPr/>
        </p:nvSpPr>
        <p:spPr>
          <a:xfrm>
            <a:off x="3956659" y="2353596"/>
            <a:ext cx="4736072" cy="1154865"/>
          </a:xfrm>
          <a:prstGeom prst="rect">
            <a:avLst/>
          </a:prstGeom>
          <a:noFill/>
          <a:ln w="12700" cap="flat" cmpd="sng" algn="ctr">
            <a:noFill/>
            <a:prstDash val="solid"/>
          </a:ln>
          <a:effectLst/>
        </p:spPr>
        <p:txBody>
          <a:bodyPr tIns="63141" rtlCol="0" anchor="t" anchorCtr="0"/>
          <a:lstStyle/>
          <a:p>
            <a:pPr>
              <a:spcAft>
                <a:spcPts val="526"/>
              </a:spcAft>
              <a:defRPr/>
            </a:pPr>
            <a:r>
              <a:rPr kumimoji="0" lang="ja-JP" altLang="en-US" sz="1403" kern="0">
                <a:solidFill>
                  <a:srgbClr val="000000"/>
                </a:solidFill>
                <a:latin typeface="Yu Gothic" panose="020B0400000000000000" pitchFamily="34" charset="-128"/>
                <a:ea typeface="Yu Gothic" panose="020B0400000000000000" pitchFamily="34" charset="-128"/>
              </a:rPr>
              <a:t>「プレサポ」を運営している高村と申します。</a:t>
            </a:r>
            <a:endParaRPr kumimoji="0" lang="en-US" altLang="ja-JP" sz="1403" kern="0" dirty="0">
              <a:solidFill>
                <a:srgbClr val="000000"/>
              </a:solidFill>
              <a:latin typeface="Yu Gothic" panose="020B0400000000000000" pitchFamily="34" charset="-128"/>
              <a:ea typeface="Yu Gothic" panose="020B0400000000000000" pitchFamily="34" charset="-128"/>
            </a:endParaRPr>
          </a:p>
          <a:p>
            <a:pPr>
              <a:spcAft>
                <a:spcPts val="526"/>
              </a:spcAft>
              <a:defRPr/>
            </a:pPr>
            <a:r>
              <a:rPr kumimoji="0" lang="ja-JP" altLang="en-US" sz="1403" kern="0">
                <a:solidFill>
                  <a:srgbClr val="000000"/>
                </a:solidFill>
                <a:latin typeface="Yu Gothic" panose="020B0400000000000000" pitchFamily="34" charset="-128"/>
                <a:ea typeface="Yu Gothic" panose="020B0400000000000000" pitchFamily="34" charset="-128"/>
              </a:rPr>
              <a:t>「商品が売れるプレゼン資料」をコンセプトに、主に営業活動を目的としたプレゼン資料の制作やコンサルを行なっています。</a:t>
            </a:r>
            <a:endParaRPr kumimoji="0" lang="en-US" altLang="ja-JP" sz="1403" kern="0" dirty="0">
              <a:solidFill>
                <a:srgbClr val="000000"/>
              </a:solidFill>
              <a:latin typeface="Yu Gothic" panose="020B0400000000000000" pitchFamily="34" charset="-128"/>
              <a:ea typeface="Yu Gothic" panose="020B0400000000000000" pitchFamily="34" charset="-128"/>
            </a:endParaRPr>
          </a:p>
          <a:p>
            <a:pPr>
              <a:spcAft>
                <a:spcPts val="526"/>
              </a:spcAft>
              <a:defRPr/>
            </a:pPr>
            <a:endParaRPr kumimoji="0" lang="en-US" altLang="ja-JP" sz="1403" kern="0" dirty="0">
              <a:solidFill>
                <a:srgbClr val="000000"/>
              </a:solidFill>
              <a:latin typeface="Yu Gothic" panose="020B0400000000000000" pitchFamily="34" charset="-128"/>
              <a:ea typeface="Yu Gothic" panose="020B0400000000000000" pitchFamily="34" charset="-128"/>
            </a:endParaRPr>
          </a:p>
        </p:txBody>
      </p:sp>
      <p:pic>
        <p:nvPicPr>
          <p:cNvPr id="10" name="図形 6" descr="taka1">
            <a:extLst>
              <a:ext uri="{FF2B5EF4-FFF2-40B4-BE49-F238E27FC236}">
                <a16:creationId xmlns:a16="http://schemas.microsoft.com/office/drawing/2014/main" id="{2A5CE647-6B36-8845-8F09-47B8D012713E}"/>
              </a:ext>
            </a:extLst>
          </p:cNvPr>
          <p:cNvPicPr>
            <a:picLocks noChangeAspect="1"/>
          </p:cNvPicPr>
          <p:nvPr/>
        </p:nvPicPr>
        <p:blipFill rotWithShape="1">
          <a:blip r:embed="rId2"/>
          <a:srcRect l="1723" t="-325" r="9220" b="23383"/>
          <a:stretch/>
        </p:blipFill>
        <p:spPr>
          <a:xfrm>
            <a:off x="1999083" y="2030250"/>
            <a:ext cx="1746586" cy="1737797"/>
          </a:xfrm>
          <a:prstGeom prst="ellipse">
            <a:avLst/>
          </a:prstGeom>
        </p:spPr>
      </p:pic>
      <p:sp>
        <p:nvSpPr>
          <p:cNvPr id="12" name="正方形/長方形 11">
            <a:extLst>
              <a:ext uri="{FF2B5EF4-FFF2-40B4-BE49-F238E27FC236}">
                <a16:creationId xmlns:a16="http://schemas.microsoft.com/office/drawing/2014/main" id="{303A2C34-C313-5046-A39C-A73CBCD06F6C}"/>
              </a:ext>
            </a:extLst>
          </p:cNvPr>
          <p:cNvSpPr/>
          <p:nvPr/>
        </p:nvSpPr>
        <p:spPr>
          <a:xfrm>
            <a:off x="1999082" y="4158725"/>
            <a:ext cx="6693649" cy="1442215"/>
          </a:xfrm>
          <a:prstGeom prst="rect">
            <a:avLst/>
          </a:prstGeom>
          <a:noFill/>
          <a:ln w="12700" cap="flat" cmpd="sng" algn="ctr">
            <a:noFill/>
            <a:prstDash val="solid"/>
          </a:ln>
          <a:effectLst/>
        </p:spPr>
        <p:txBody>
          <a:bodyPr tIns="63141" rtlCol="0" anchor="t" anchorCtr="0"/>
          <a:lstStyle/>
          <a:p>
            <a:pPr>
              <a:spcAft>
                <a:spcPts val="526"/>
              </a:spcAft>
              <a:defRPr/>
            </a:pPr>
            <a:r>
              <a:rPr kumimoji="0" lang="ja-JP" altLang="en-US" sz="1403" kern="0">
                <a:solidFill>
                  <a:srgbClr val="009899"/>
                </a:solidFill>
                <a:latin typeface="Yu Gothic" panose="020B0400000000000000" pitchFamily="34" charset="-128"/>
                <a:ea typeface="Yu Gothic" panose="020B0400000000000000" pitchFamily="34" charset="-128"/>
              </a:rPr>
              <a:t>この度は、営業資料用テンプレートをダウンロードしていただき、ありがとうございます。</a:t>
            </a:r>
            <a:endParaRPr kumimoji="0" lang="en-US" altLang="ja-JP" sz="1403" kern="0" dirty="0">
              <a:solidFill>
                <a:srgbClr val="009899"/>
              </a:solidFill>
              <a:latin typeface="Yu Gothic" panose="020B0400000000000000" pitchFamily="34" charset="-128"/>
              <a:ea typeface="Yu Gothic" panose="020B0400000000000000" pitchFamily="34" charset="-128"/>
            </a:endParaRPr>
          </a:p>
          <a:p>
            <a:pPr>
              <a:spcAft>
                <a:spcPts val="526"/>
              </a:spcAft>
              <a:defRPr/>
            </a:pPr>
            <a:r>
              <a:rPr kumimoji="0" lang="ja-JP" altLang="en-US" sz="1403" kern="0">
                <a:solidFill>
                  <a:srgbClr val="009899"/>
                </a:solidFill>
                <a:latin typeface="Yu Gothic" panose="020B0400000000000000" pitchFamily="34" charset="-128"/>
                <a:ea typeface="Yu Gothic" panose="020B0400000000000000" pitchFamily="34" charset="-128"/>
              </a:rPr>
              <a:t>このテンプレートは起業したての方が、営業に行く際に「説明しやすい営業資料が欲しい」というご要望にお応えして、制作いたしました。</a:t>
            </a:r>
            <a:endParaRPr kumimoji="0" lang="en-US" altLang="ja-JP" sz="1403" kern="0" dirty="0">
              <a:solidFill>
                <a:srgbClr val="009899"/>
              </a:solidFill>
              <a:latin typeface="Yu Gothic" panose="020B0400000000000000" pitchFamily="34" charset="-128"/>
              <a:ea typeface="Yu Gothic" panose="020B0400000000000000" pitchFamily="34" charset="-128"/>
            </a:endParaRPr>
          </a:p>
          <a:p>
            <a:pPr>
              <a:spcAft>
                <a:spcPts val="526"/>
              </a:spcAft>
              <a:defRPr/>
            </a:pPr>
            <a:r>
              <a:rPr kumimoji="0" lang="ja-JP" altLang="en-US" sz="1403" kern="0">
                <a:solidFill>
                  <a:srgbClr val="009899"/>
                </a:solidFill>
                <a:latin typeface="Yu Gothic" panose="020B0400000000000000" pitchFamily="34" charset="-128"/>
                <a:ea typeface="Yu Gothic" panose="020B0400000000000000" pitchFamily="34" charset="-128"/>
              </a:rPr>
              <a:t>このテンプレートが少しでも御社の力になれたら幸いです。</a:t>
            </a:r>
            <a:endParaRPr kumimoji="0" lang="en-US" altLang="ja-JP" sz="1403" kern="0" dirty="0">
              <a:solidFill>
                <a:srgbClr val="009899"/>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4275689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5"/>
          <p:cNvSpPr/>
          <p:nvPr/>
        </p:nvSpPr>
        <p:spPr>
          <a:xfrm>
            <a:off x="1336477" y="1175380"/>
            <a:ext cx="8018859" cy="148404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sz="1579">
              <a:solidFill>
                <a:prstClr val="white"/>
              </a:solidFill>
              <a:latin typeface="Yu Gothic" panose="020B0400000000000000" pitchFamily="34" charset="-128"/>
              <a:ea typeface="Yu Gothic" panose="020B0400000000000000" pitchFamily="34" charset="-128"/>
            </a:endParaRPr>
          </a:p>
        </p:txBody>
      </p:sp>
      <p:sp>
        <p:nvSpPr>
          <p:cNvPr id="4" name="テキストボックス 3"/>
          <p:cNvSpPr txBox="1"/>
          <p:nvPr/>
        </p:nvSpPr>
        <p:spPr>
          <a:xfrm>
            <a:off x="1592080" y="1361929"/>
            <a:ext cx="7508214" cy="1226618"/>
          </a:xfrm>
          <a:prstGeom prst="rect">
            <a:avLst/>
          </a:prstGeom>
          <a:noFill/>
        </p:spPr>
        <p:txBody>
          <a:bodyPr wrap="square" rtlCol="0">
            <a:spAutoFit/>
          </a:bodyPr>
          <a:lstStyle/>
          <a:p>
            <a:pPr marL="161501" algn="ctr">
              <a:lnSpc>
                <a:spcPct val="120000"/>
              </a:lnSpc>
              <a:defRPr/>
            </a:pPr>
            <a:r>
              <a:rPr kumimoji="0" lang="ja-JP" altLang="en-US" sz="3157">
                <a:solidFill>
                  <a:prstClr val="black">
                    <a:lumMod val="85000"/>
                    <a:lumOff val="15000"/>
                  </a:prstClr>
                </a:solidFill>
                <a:latin typeface="Yu Gothic" panose="020B0400000000000000" pitchFamily="34" charset="-128"/>
                <a:ea typeface="Yu Gothic" panose="020B0400000000000000" pitchFamily="34" charset="-128"/>
              </a:rPr>
              <a:t>数字はジャンプ率を意識すると</a:t>
            </a:r>
          </a:p>
          <a:p>
            <a:pPr marL="161501" algn="ctr">
              <a:lnSpc>
                <a:spcPct val="120000"/>
              </a:lnSpc>
              <a:defRPr/>
            </a:pPr>
            <a:r>
              <a:rPr kumimoji="0" lang="ja-JP" altLang="en-US" sz="3157">
                <a:solidFill>
                  <a:prstClr val="black">
                    <a:lumMod val="85000"/>
                    <a:lumOff val="15000"/>
                  </a:prstClr>
                </a:solidFill>
                <a:latin typeface="Yu Gothic" panose="020B0400000000000000" pitchFamily="34" charset="-128"/>
                <a:ea typeface="Yu Gothic" panose="020B0400000000000000" pitchFamily="34" charset="-128"/>
              </a:rPr>
              <a:t>読みやすくなる</a:t>
            </a:r>
          </a:p>
        </p:txBody>
      </p:sp>
      <p:sp>
        <p:nvSpPr>
          <p:cNvPr id="2" name="テキストボックス 1"/>
          <p:cNvSpPr txBox="1"/>
          <p:nvPr/>
        </p:nvSpPr>
        <p:spPr>
          <a:xfrm>
            <a:off x="1592080" y="3157263"/>
            <a:ext cx="7508214" cy="1192506"/>
          </a:xfrm>
          <a:prstGeom prst="rect">
            <a:avLst/>
          </a:prstGeom>
          <a:noFill/>
        </p:spPr>
        <p:txBody>
          <a:bodyPr wrap="square" rtlCol="0">
            <a:spAutoFit/>
          </a:bodyPr>
          <a:lstStyle/>
          <a:p>
            <a:pPr marL="161501" algn="ctr">
              <a:lnSpc>
                <a:spcPct val="120000"/>
              </a:lnSpc>
              <a:defRPr/>
            </a:pPr>
            <a:r>
              <a:rPr kumimoji="0" lang="ja-JP" altLang="en-US" sz="3157" kern="0" spc="439">
                <a:solidFill>
                  <a:prstClr val="black">
                    <a:lumMod val="85000"/>
                    <a:lumOff val="15000"/>
                  </a:prstClr>
                </a:solidFill>
                <a:latin typeface="Yu Gothic" panose="020B0400000000000000" pitchFamily="34" charset="-128"/>
                <a:ea typeface="Yu Gothic" panose="020B0400000000000000" pitchFamily="34" charset="-128"/>
              </a:rPr>
              <a:t>最大</a:t>
            </a:r>
            <a:r>
              <a:rPr kumimoji="0" lang="en-US" altLang="ja-JP" sz="6314" b="1" kern="0" spc="439" dirty="0">
                <a:solidFill>
                  <a:prstClr val="black">
                    <a:lumMod val="85000"/>
                    <a:lumOff val="15000"/>
                  </a:prstClr>
                </a:solidFill>
                <a:latin typeface="Yu Gothic" panose="020B0400000000000000" pitchFamily="34" charset="-128"/>
                <a:ea typeface="Yu Gothic" panose="020B0400000000000000" pitchFamily="34" charset="-128"/>
              </a:rPr>
              <a:t>50</a:t>
            </a:r>
            <a:r>
              <a:rPr kumimoji="0" lang="ja-JP" altLang="en-US" sz="4210" b="1" kern="0" spc="439">
                <a:solidFill>
                  <a:prstClr val="black">
                    <a:lumMod val="85000"/>
                    <a:lumOff val="15000"/>
                  </a:prstClr>
                </a:solidFill>
                <a:latin typeface="Yu Gothic" panose="020B0400000000000000" pitchFamily="34" charset="-128"/>
                <a:ea typeface="Yu Gothic" panose="020B0400000000000000" pitchFamily="34" charset="-128"/>
              </a:rPr>
              <a:t>％</a:t>
            </a:r>
            <a:r>
              <a:rPr kumimoji="0" lang="ja-JP" altLang="en-US" sz="3157" kern="0" spc="439">
                <a:solidFill>
                  <a:prstClr val="black">
                    <a:lumMod val="85000"/>
                    <a:lumOff val="15000"/>
                  </a:prstClr>
                </a:solidFill>
                <a:latin typeface="Yu Gothic" panose="020B0400000000000000" pitchFamily="34" charset="-128"/>
                <a:ea typeface="Yu Gothic" panose="020B0400000000000000" pitchFamily="34" charset="-128"/>
              </a:rPr>
              <a:t>削減</a:t>
            </a:r>
          </a:p>
        </p:txBody>
      </p:sp>
      <p:sp>
        <p:nvSpPr>
          <p:cNvPr id="5" name="テキストボックス 4"/>
          <p:cNvSpPr txBox="1"/>
          <p:nvPr/>
        </p:nvSpPr>
        <p:spPr>
          <a:xfrm>
            <a:off x="1592080" y="4771615"/>
            <a:ext cx="7508214" cy="1192506"/>
          </a:xfrm>
          <a:prstGeom prst="rect">
            <a:avLst/>
          </a:prstGeom>
          <a:noFill/>
        </p:spPr>
        <p:txBody>
          <a:bodyPr wrap="square" rtlCol="0">
            <a:spAutoFit/>
          </a:bodyPr>
          <a:lstStyle/>
          <a:p>
            <a:pPr marL="161501" algn="ctr">
              <a:lnSpc>
                <a:spcPct val="120000"/>
              </a:lnSpc>
              <a:defRPr/>
            </a:pPr>
            <a:r>
              <a:rPr kumimoji="0" lang="ja-JP" altLang="en-US" sz="3157" kern="0" spc="439">
                <a:solidFill>
                  <a:prstClr val="black">
                    <a:lumMod val="85000"/>
                    <a:lumOff val="15000"/>
                  </a:prstClr>
                </a:solidFill>
                <a:latin typeface="Yu Gothic" panose="020B0400000000000000" pitchFamily="34" charset="-128"/>
                <a:ea typeface="Yu Gothic" panose="020B0400000000000000" pitchFamily="34" charset="-128"/>
              </a:rPr>
              <a:t>ディスプレイ</a:t>
            </a:r>
            <a:r>
              <a:rPr kumimoji="0" lang="en-US" altLang="ja-JP" sz="6314" b="1" kern="0" spc="439" dirty="0">
                <a:solidFill>
                  <a:prstClr val="black">
                    <a:lumMod val="85000"/>
                    <a:lumOff val="15000"/>
                  </a:prstClr>
                </a:solidFill>
                <a:latin typeface="Yu Gothic" panose="020B0400000000000000" pitchFamily="34" charset="-128"/>
                <a:ea typeface="Yu Gothic" panose="020B0400000000000000" pitchFamily="34" charset="-128"/>
              </a:rPr>
              <a:t>1.4</a:t>
            </a:r>
            <a:r>
              <a:rPr kumimoji="0" lang="en-US" altLang="ja-JP" sz="4210" b="1" kern="0" spc="439" dirty="0">
                <a:solidFill>
                  <a:prstClr val="black">
                    <a:lumMod val="85000"/>
                    <a:lumOff val="15000"/>
                  </a:prstClr>
                </a:solidFill>
                <a:latin typeface="Yu Gothic" panose="020B0400000000000000" pitchFamily="34" charset="-128"/>
                <a:ea typeface="Yu Gothic" panose="020B0400000000000000" pitchFamily="34" charset="-128"/>
              </a:rPr>
              <a:t>mm</a:t>
            </a:r>
            <a:r>
              <a:rPr kumimoji="0" lang="ja-JP" altLang="en-US" sz="3157" kern="0" spc="439">
                <a:solidFill>
                  <a:prstClr val="black">
                    <a:lumMod val="85000"/>
                    <a:lumOff val="15000"/>
                  </a:prstClr>
                </a:solidFill>
                <a:latin typeface="Yu Gothic" panose="020B0400000000000000" pitchFamily="34" charset="-128"/>
                <a:ea typeface="Yu Gothic" panose="020B0400000000000000" pitchFamily="34" charset="-128"/>
              </a:rPr>
              <a:t>の薄さ</a:t>
            </a:r>
          </a:p>
        </p:txBody>
      </p:sp>
    </p:spTree>
    <p:extLst>
      <p:ext uri="{BB962C8B-B14F-4D97-AF65-F5344CB8AC3E}">
        <p14:creationId xmlns:p14="http://schemas.microsoft.com/office/powerpoint/2010/main" val="3766974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5"/>
          <p:cNvSpPr/>
          <p:nvPr/>
        </p:nvSpPr>
        <p:spPr>
          <a:xfrm>
            <a:off x="1336477" y="1175380"/>
            <a:ext cx="8018859" cy="148404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sz="1579">
              <a:solidFill>
                <a:prstClr val="white"/>
              </a:solidFill>
              <a:latin typeface="Yu Gothic" panose="020B0400000000000000" pitchFamily="34" charset="-128"/>
              <a:ea typeface="Yu Gothic" panose="020B0400000000000000" pitchFamily="34" charset="-128"/>
            </a:endParaRPr>
          </a:p>
        </p:txBody>
      </p:sp>
      <p:sp>
        <p:nvSpPr>
          <p:cNvPr id="4" name="テキストボックス 3"/>
          <p:cNvSpPr txBox="1"/>
          <p:nvPr/>
        </p:nvSpPr>
        <p:spPr>
          <a:xfrm>
            <a:off x="1592080" y="1361929"/>
            <a:ext cx="7508214" cy="1226618"/>
          </a:xfrm>
          <a:prstGeom prst="rect">
            <a:avLst/>
          </a:prstGeom>
          <a:noFill/>
        </p:spPr>
        <p:txBody>
          <a:bodyPr wrap="square" rtlCol="0">
            <a:spAutoFit/>
          </a:bodyPr>
          <a:lstStyle/>
          <a:p>
            <a:pPr marL="161501" algn="ctr">
              <a:lnSpc>
                <a:spcPct val="120000"/>
              </a:lnSpc>
              <a:defRPr/>
            </a:pPr>
            <a:r>
              <a:rPr kumimoji="0" lang="ja-JP" altLang="en-US" sz="3157">
                <a:solidFill>
                  <a:prstClr val="black">
                    <a:lumMod val="85000"/>
                    <a:lumOff val="15000"/>
                  </a:prstClr>
                </a:solidFill>
                <a:latin typeface="Yu Gothic" panose="020B0400000000000000" pitchFamily="34" charset="-128"/>
                <a:ea typeface="Yu Gothic" panose="020B0400000000000000" pitchFamily="34" charset="-128"/>
              </a:rPr>
              <a:t>テキストを強調して</a:t>
            </a:r>
          </a:p>
          <a:p>
            <a:pPr marL="161501" algn="ctr">
              <a:lnSpc>
                <a:spcPct val="120000"/>
              </a:lnSpc>
              <a:defRPr/>
            </a:pPr>
            <a:r>
              <a:rPr kumimoji="0" lang="ja-JP" altLang="en-US" sz="3157">
                <a:solidFill>
                  <a:prstClr val="black">
                    <a:lumMod val="85000"/>
                    <a:lumOff val="15000"/>
                  </a:prstClr>
                </a:solidFill>
                <a:latin typeface="Yu Gothic" panose="020B0400000000000000" pitchFamily="34" charset="-128"/>
                <a:ea typeface="Yu Gothic" panose="020B0400000000000000" pitchFamily="34" charset="-128"/>
              </a:rPr>
              <a:t>メリハリをつける</a:t>
            </a:r>
          </a:p>
        </p:txBody>
      </p:sp>
      <p:sp>
        <p:nvSpPr>
          <p:cNvPr id="2" name="テキストボックス 1"/>
          <p:cNvSpPr txBox="1"/>
          <p:nvPr/>
        </p:nvSpPr>
        <p:spPr>
          <a:xfrm>
            <a:off x="1592080" y="3826058"/>
            <a:ext cx="7508214" cy="1226618"/>
          </a:xfrm>
          <a:prstGeom prst="rect">
            <a:avLst/>
          </a:prstGeom>
          <a:noFill/>
        </p:spPr>
        <p:txBody>
          <a:bodyPr wrap="square" rtlCol="0">
            <a:spAutoFit/>
          </a:bodyPr>
          <a:lstStyle/>
          <a:p>
            <a:pPr marL="161501" algn="ctr">
              <a:lnSpc>
                <a:spcPct val="120000"/>
              </a:lnSpc>
              <a:defRPr/>
            </a:pPr>
            <a:r>
              <a:rPr kumimoji="0" lang="ja-JP" altLang="en-US" sz="3157" kern="0" spc="439">
                <a:solidFill>
                  <a:prstClr val="black">
                    <a:lumMod val="85000"/>
                    <a:lumOff val="15000"/>
                  </a:prstClr>
                </a:solidFill>
                <a:latin typeface="Yu Gothic" panose="020B0400000000000000" pitchFamily="34" charset="-128"/>
                <a:ea typeface="Yu Gothic" panose="020B0400000000000000" pitchFamily="34" charset="-128"/>
                <a:sym typeface="+mn-ea"/>
              </a:rPr>
              <a:t>プレゼンテーションは</a:t>
            </a:r>
            <a:endParaRPr kumimoji="0" lang="ja-JP" altLang="en-US" sz="3157" kern="0" spc="439">
              <a:solidFill>
                <a:prstClr val="black">
                  <a:lumMod val="85000"/>
                  <a:lumOff val="15000"/>
                </a:prstClr>
              </a:solidFill>
              <a:latin typeface="Yu Gothic" panose="020B0400000000000000" pitchFamily="34" charset="-128"/>
              <a:ea typeface="Yu Gothic" panose="020B0400000000000000" pitchFamily="34" charset="-128"/>
            </a:endParaRPr>
          </a:p>
          <a:p>
            <a:pPr marL="161501" algn="ctr">
              <a:lnSpc>
                <a:spcPct val="120000"/>
              </a:lnSpc>
              <a:defRPr/>
            </a:pPr>
            <a:r>
              <a:rPr kumimoji="0" lang="ja-JP" altLang="en-US" sz="3157" kern="0" spc="439">
                <a:solidFill>
                  <a:srgbClr val="4C668E"/>
                </a:solidFill>
                <a:latin typeface="Yu Gothic" panose="020B0400000000000000" pitchFamily="34" charset="-128"/>
                <a:ea typeface="Yu Gothic" panose="020B0400000000000000" pitchFamily="34" charset="-128"/>
                <a:sym typeface="+mn-ea"/>
              </a:rPr>
              <a:t>シンプル</a:t>
            </a:r>
            <a:r>
              <a:rPr kumimoji="0" lang="ja-JP" altLang="en-US" sz="3157" kern="0" spc="439">
                <a:solidFill>
                  <a:prstClr val="black">
                    <a:lumMod val="85000"/>
                    <a:lumOff val="15000"/>
                  </a:prstClr>
                </a:solidFill>
                <a:latin typeface="Yu Gothic" panose="020B0400000000000000" pitchFamily="34" charset="-128"/>
                <a:ea typeface="Yu Gothic" panose="020B0400000000000000" pitchFamily="34" charset="-128"/>
                <a:sym typeface="+mn-ea"/>
              </a:rPr>
              <a:t>でよい</a:t>
            </a:r>
            <a:endParaRPr kumimoji="0" lang="ja-JP" altLang="en-US" sz="3157" kern="0" spc="439">
              <a:solidFill>
                <a:prstClr val="black">
                  <a:lumMod val="85000"/>
                  <a:lumOff val="15000"/>
                </a:prstClr>
              </a:solidFill>
              <a:latin typeface="Yu Gothic" panose="020B0400000000000000" pitchFamily="34" charset="-128"/>
              <a:ea typeface="Yu Gothic" panose="020B0400000000000000" pitchFamily="34" charset="-128"/>
            </a:endParaRPr>
          </a:p>
        </p:txBody>
      </p:sp>
      <p:sp>
        <p:nvSpPr>
          <p:cNvPr id="5" name="テキストボックス 4"/>
          <p:cNvSpPr txBox="1"/>
          <p:nvPr/>
        </p:nvSpPr>
        <p:spPr>
          <a:xfrm>
            <a:off x="1592080" y="5223232"/>
            <a:ext cx="7508214" cy="1500475"/>
          </a:xfrm>
          <a:prstGeom prst="rect">
            <a:avLst/>
          </a:prstGeom>
          <a:noFill/>
        </p:spPr>
        <p:txBody>
          <a:bodyPr wrap="square" rtlCol="0">
            <a:spAutoFit/>
          </a:bodyPr>
          <a:lstStyle/>
          <a:p>
            <a:pPr marL="161501" algn="ctr">
              <a:lnSpc>
                <a:spcPct val="120000"/>
              </a:lnSpc>
              <a:defRPr/>
            </a:pPr>
            <a:r>
              <a:rPr kumimoji="0" lang="ja-JP" altLang="en-US" sz="3157" kern="0" spc="439">
                <a:solidFill>
                  <a:prstClr val="black">
                    <a:lumMod val="85000"/>
                    <a:lumOff val="15000"/>
                  </a:prstClr>
                </a:solidFill>
                <a:latin typeface="Yu Gothic" panose="020B0400000000000000" pitchFamily="34" charset="-128"/>
                <a:ea typeface="Yu Gothic" panose="020B0400000000000000" pitchFamily="34" charset="-128"/>
                <a:sym typeface="+mn-ea"/>
              </a:rPr>
              <a:t>プレゼンテーションは</a:t>
            </a:r>
            <a:endParaRPr kumimoji="0" lang="ja-JP" altLang="en-US" sz="3157" kern="0" spc="439">
              <a:solidFill>
                <a:prstClr val="black">
                  <a:lumMod val="85000"/>
                  <a:lumOff val="15000"/>
                </a:prstClr>
              </a:solidFill>
              <a:latin typeface="Yu Gothic" panose="020B0400000000000000" pitchFamily="34" charset="-128"/>
              <a:ea typeface="Yu Gothic" panose="020B0400000000000000" pitchFamily="34" charset="-128"/>
            </a:endParaRPr>
          </a:p>
          <a:p>
            <a:pPr marL="161501" algn="ctr">
              <a:lnSpc>
                <a:spcPct val="120000"/>
              </a:lnSpc>
              <a:defRPr/>
            </a:pPr>
            <a:r>
              <a:rPr kumimoji="0" lang="ja-JP" altLang="en-US" sz="4736" b="1" kern="0" spc="439">
                <a:solidFill>
                  <a:srgbClr val="4C668E"/>
                </a:solidFill>
                <a:latin typeface="Yu Gothic" panose="020B0400000000000000" pitchFamily="34" charset="-128"/>
                <a:ea typeface="Yu Gothic" panose="020B0400000000000000" pitchFamily="34" charset="-128"/>
                <a:sym typeface="+mn-ea"/>
              </a:rPr>
              <a:t>シンプル</a:t>
            </a:r>
            <a:r>
              <a:rPr kumimoji="0" lang="ja-JP" altLang="en-US" sz="3157" kern="0" spc="439">
                <a:solidFill>
                  <a:prstClr val="black">
                    <a:lumMod val="85000"/>
                    <a:lumOff val="15000"/>
                  </a:prstClr>
                </a:solidFill>
                <a:latin typeface="Yu Gothic" panose="020B0400000000000000" pitchFamily="34" charset="-128"/>
                <a:ea typeface="Yu Gothic" panose="020B0400000000000000" pitchFamily="34" charset="-128"/>
                <a:sym typeface="+mn-ea"/>
              </a:rPr>
              <a:t>でよい</a:t>
            </a:r>
            <a:endParaRPr kumimoji="0" lang="ja-JP" altLang="en-US" sz="3157" kern="0" spc="439">
              <a:solidFill>
                <a:prstClr val="black">
                  <a:lumMod val="85000"/>
                  <a:lumOff val="15000"/>
                </a:prstClr>
              </a:solidFill>
              <a:latin typeface="Yu Gothic" panose="020B0400000000000000" pitchFamily="34" charset="-128"/>
              <a:ea typeface="Yu Gothic" panose="020B0400000000000000" pitchFamily="34" charset="-128"/>
            </a:endParaRPr>
          </a:p>
        </p:txBody>
      </p:sp>
      <p:sp>
        <p:nvSpPr>
          <p:cNvPr id="25" name="テキストボックス 24"/>
          <p:cNvSpPr txBox="1"/>
          <p:nvPr/>
        </p:nvSpPr>
        <p:spPr>
          <a:xfrm>
            <a:off x="1591523" y="2785276"/>
            <a:ext cx="7508214" cy="974754"/>
          </a:xfrm>
          <a:prstGeom prst="rect">
            <a:avLst/>
          </a:prstGeom>
          <a:noFill/>
        </p:spPr>
        <p:txBody>
          <a:bodyPr wrap="square" rtlCol="0">
            <a:spAutoFit/>
          </a:bodyPr>
          <a:lstStyle/>
          <a:p>
            <a:pPr marL="161501" algn="ctr">
              <a:lnSpc>
                <a:spcPct val="120000"/>
              </a:lnSpc>
              <a:defRPr/>
            </a:pPr>
            <a:r>
              <a:rPr kumimoji="0" lang="ja-JP" altLang="en-US" sz="2456">
                <a:solidFill>
                  <a:prstClr val="black">
                    <a:lumMod val="85000"/>
                    <a:lumOff val="15000"/>
                  </a:prstClr>
                </a:solidFill>
                <a:latin typeface="Yu Gothic" panose="020B0400000000000000" pitchFamily="34" charset="-128"/>
                <a:ea typeface="Yu Gothic" panose="020B0400000000000000" pitchFamily="34" charset="-128"/>
              </a:rPr>
              <a:t>文字に色をつけると細く見えるので、</a:t>
            </a:r>
          </a:p>
          <a:p>
            <a:pPr marL="161501" algn="ctr">
              <a:lnSpc>
                <a:spcPct val="120000"/>
              </a:lnSpc>
              <a:defRPr/>
            </a:pPr>
            <a:r>
              <a:rPr kumimoji="0" lang="ja-JP" altLang="en-US" sz="2456">
                <a:solidFill>
                  <a:prstClr val="black">
                    <a:lumMod val="85000"/>
                    <a:lumOff val="15000"/>
                  </a:prstClr>
                </a:solidFill>
                <a:latin typeface="Yu Gothic" panose="020B0400000000000000" pitchFamily="34" charset="-128"/>
                <a:ea typeface="Yu Gothic" panose="020B0400000000000000" pitchFamily="34" charset="-128"/>
              </a:rPr>
              <a:t>強調部分は太文字や大きさを大きくする</a:t>
            </a:r>
          </a:p>
        </p:txBody>
      </p:sp>
      <p:sp>
        <p:nvSpPr>
          <p:cNvPr id="3" name="乗算記号 2"/>
          <p:cNvSpPr/>
          <p:nvPr/>
        </p:nvSpPr>
        <p:spPr>
          <a:xfrm>
            <a:off x="1755798" y="3730834"/>
            <a:ext cx="1275778" cy="1340375"/>
          </a:xfrm>
          <a:prstGeom prst="mathMultiply">
            <a:avLst>
              <a:gd name="adj1" fmla="val 9384"/>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sz="1579">
              <a:solidFill>
                <a:prstClr val="white"/>
              </a:solidFill>
              <a:latin typeface="Yu Gothic" panose="020B0400000000000000" pitchFamily="34" charset="-128"/>
              <a:ea typeface="Yu Gothic" panose="020B0400000000000000" pitchFamily="34" charset="-128"/>
            </a:endParaRPr>
          </a:p>
        </p:txBody>
      </p:sp>
      <p:sp>
        <p:nvSpPr>
          <p:cNvPr id="7" name="ドーナツ 6"/>
          <p:cNvSpPr/>
          <p:nvPr/>
        </p:nvSpPr>
        <p:spPr>
          <a:xfrm>
            <a:off x="1961836" y="5450434"/>
            <a:ext cx="864255" cy="864255"/>
          </a:xfrm>
          <a:prstGeom prst="donut">
            <a:avLst>
              <a:gd name="adj" fmla="val 10694"/>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sz="1579">
              <a:solidFill>
                <a:prstClr val="black"/>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462193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5"/>
          <p:cNvSpPr/>
          <p:nvPr/>
        </p:nvSpPr>
        <p:spPr>
          <a:xfrm>
            <a:off x="1336477" y="1175380"/>
            <a:ext cx="8018859" cy="148404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sz="1579" b="1">
              <a:solidFill>
                <a:prstClr val="white"/>
              </a:solidFill>
              <a:latin typeface="Yu Gothic" panose="020B0400000000000000" pitchFamily="34" charset="-128"/>
              <a:ea typeface="Yu Gothic" panose="020B0400000000000000" pitchFamily="34" charset="-128"/>
            </a:endParaRPr>
          </a:p>
        </p:txBody>
      </p:sp>
      <p:sp>
        <p:nvSpPr>
          <p:cNvPr id="4" name="テキストボックス 3"/>
          <p:cNvSpPr txBox="1"/>
          <p:nvPr/>
        </p:nvSpPr>
        <p:spPr>
          <a:xfrm>
            <a:off x="1592080" y="1361929"/>
            <a:ext cx="7508214" cy="1226618"/>
          </a:xfrm>
          <a:prstGeom prst="rect">
            <a:avLst/>
          </a:prstGeom>
          <a:noFill/>
        </p:spPr>
        <p:txBody>
          <a:bodyPr wrap="square" rtlCol="0">
            <a:spAutoFit/>
          </a:bodyPr>
          <a:lstStyle/>
          <a:p>
            <a:pPr marL="161501" algn="ctr">
              <a:lnSpc>
                <a:spcPct val="120000"/>
              </a:lnSpc>
              <a:defRPr/>
            </a:pPr>
            <a:r>
              <a:rPr kumimoji="0" lang="ja-JP" altLang="en-US" sz="3157">
                <a:solidFill>
                  <a:prstClr val="black">
                    <a:lumMod val="85000"/>
                    <a:lumOff val="15000"/>
                  </a:prstClr>
                </a:solidFill>
                <a:latin typeface="Yu Gothic" panose="020B0400000000000000" pitchFamily="34" charset="-128"/>
                <a:ea typeface="Yu Gothic" panose="020B0400000000000000" pitchFamily="34" charset="-128"/>
              </a:rPr>
              <a:t>背景とのコントラストを</a:t>
            </a:r>
          </a:p>
          <a:p>
            <a:pPr marL="161501" algn="ctr">
              <a:lnSpc>
                <a:spcPct val="120000"/>
              </a:lnSpc>
              <a:defRPr/>
            </a:pPr>
            <a:r>
              <a:rPr kumimoji="0" lang="ja-JP" altLang="en-US" sz="3157">
                <a:solidFill>
                  <a:prstClr val="black">
                    <a:lumMod val="85000"/>
                    <a:lumOff val="15000"/>
                  </a:prstClr>
                </a:solidFill>
                <a:latin typeface="Yu Gothic" panose="020B0400000000000000" pitchFamily="34" charset="-128"/>
                <a:ea typeface="Yu Gothic" panose="020B0400000000000000" pitchFamily="34" charset="-128"/>
              </a:rPr>
              <a:t>意識する</a:t>
            </a:r>
          </a:p>
        </p:txBody>
      </p:sp>
      <p:grpSp>
        <p:nvGrpSpPr>
          <p:cNvPr id="9" name="グループ化 8"/>
          <p:cNvGrpSpPr/>
          <p:nvPr/>
        </p:nvGrpSpPr>
        <p:grpSpPr>
          <a:xfrm>
            <a:off x="1868842" y="3449617"/>
            <a:ext cx="2052048" cy="872051"/>
            <a:chOff x="956" y="4487"/>
            <a:chExt cx="3685" cy="1566"/>
          </a:xfrm>
        </p:grpSpPr>
        <p:sp>
          <p:nvSpPr>
            <p:cNvPr id="7" name="四角形 6"/>
            <p:cNvSpPr/>
            <p:nvPr/>
          </p:nvSpPr>
          <p:spPr>
            <a:xfrm>
              <a:off x="967" y="4487"/>
              <a:ext cx="3674" cy="1566"/>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sz="1579" b="1">
                <a:solidFill>
                  <a:prstClr val="white"/>
                </a:solidFill>
                <a:latin typeface="Yu Gothic" panose="020B0400000000000000" pitchFamily="34" charset="-128"/>
                <a:ea typeface="Yu Gothic" panose="020B0400000000000000" pitchFamily="34" charset="-128"/>
              </a:endParaRPr>
            </a:p>
          </p:txBody>
        </p:sp>
        <p:sp>
          <p:nvSpPr>
            <p:cNvPr id="3" name="テキストボックス 2"/>
            <p:cNvSpPr txBox="1"/>
            <p:nvPr/>
          </p:nvSpPr>
          <p:spPr>
            <a:xfrm>
              <a:off x="956" y="4705"/>
              <a:ext cx="3666" cy="1154"/>
            </a:xfrm>
            <a:prstGeom prst="rect">
              <a:avLst/>
            </a:prstGeom>
            <a:noFill/>
          </p:spPr>
          <p:txBody>
            <a:bodyPr wrap="square" rtlCol="0">
              <a:spAutoFit/>
            </a:bodyPr>
            <a:lstStyle/>
            <a:p>
              <a:pPr marL="161501" algn="ctr">
                <a:lnSpc>
                  <a:spcPct val="120000"/>
                </a:lnSpc>
                <a:defRPr/>
              </a:pPr>
              <a:r>
                <a:rPr kumimoji="0" lang="ja-JP" altLang="en-US" sz="3157" b="1" kern="0" spc="439">
                  <a:solidFill>
                    <a:prstClr val="white"/>
                  </a:solidFill>
                  <a:latin typeface="Yu Gothic" panose="020B0400000000000000" pitchFamily="34" charset="-128"/>
                  <a:ea typeface="Yu Gothic" panose="020B0400000000000000" pitchFamily="34" charset="-128"/>
                  <a:sym typeface="+mn-ea"/>
                </a:rPr>
                <a:t>視認性</a:t>
              </a:r>
            </a:p>
          </p:txBody>
        </p:sp>
      </p:grpSp>
      <p:grpSp>
        <p:nvGrpSpPr>
          <p:cNvPr id="10" name="グループ化 9"/>
          <p:cNvGrpSpPr/>
          <p:nvPr/>
        </p:nvGrpSpPr>
        <p:grpSpPr>
          <a:xfrm>
            <a:off x="1868839" y="4488170"/>
            <a:ext cx="2041468" cy="872051"/>
            <a:chOff x="956" y="4487"/>
            <a:chExt cx="3666" cy="1566"/>
          </a:xfrm>
        </p:grpSpPr>
        <p:sp>
          <p:nvSpPr>
            <p:cNvPr id="11" name="四角形 10"/>
            <p:cNvSpPr/>
            <p:nvPr/>
          </p:nvSpPr>
          <p:spPr>
            <a:xfrm>
              <a:off x="987" y="4487"/>
              <a:ext cx="3634" cy="1566"/>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sz="1579" b="1">
                <a:solidFill>
                  <a:prstClr val="white"/>
                </a:solidFill>
                <a:latin typeface="Yu Gothic" panose="020B0400000000000000" pitchFamily="34" charset="-128"/>
                <a:ea typeface="Yu Gothic" panose="020B0400000000000000" pitchFamily="34" charset="-128"/>
              </a:endParaRPr>
            </a:p>
          </p:txBody>
        </p:sp>
        <p:sp>
          <p:nvSpPr>
            <p:cNvPr id="12" name="テキストボックス 11"/>
            <p:cNvSpPr txBox="1"/>
            <p:nvPr/>
          </p:nvSpPr>
          <p:spPr>
            <a:xfrm>
              <a:off x="956" y="4705"/>
              <a:ext cx="3666" cy="1154"/>
            </a:xfrm>
            <a:prstGeom prst="rect">
              <a:avLst/>
            </a:prstGeom>
            <a:noFill/>
          </p:spPr>
          <p:txBody>
            <a:bodyPr wrap="square" rtlCol="0">
              <a:spAutoFit/>
            </a:bodyPr>
            <a:lstStyle/>
            <a:p>
              <a:pPr marL="161501" algn="ctr">
                <a:lnSpc>
                  <a:spcPct val="120000"/>
                </a:lnSpc>
                <a:defRPr/>
              </a:pPr>
              <a:r>
                <a:rPr kumimoji="0" lang="ja-JP" altLang="en-US" sz="3157" b="1" kern="0" spc="439">
                  <a:solidFill>
                    <a:srgbClr val="FFFF00"/>
                  </a:solidFill>
                  <a:latin typeface="Yu Gothic" panose="020B0400000000000000" pitchFamily="34" charset="-128"/>
                  <a:ea typeface="Yu Gothic" panose="020B0400000000000000" pitchFamily="34" charset="-128"/>
                  <a:sym typeface="+mn-ea"/>
                </a:rPr>
                <a:t>視認性</a:t>
              </a:r>
            </a:p>
          </p:txBody>
        </p:sp>
      </p:grpSp>
      <p:grpSp>
        <p:nvGrpSpPr>
          <p:cNvPr id="13" name="グループ化 12"/>
          <p:cNvGrpSpPr/>
          <p:nvPr/>
        </p:nvGrpSpPr>
        <p:grpSpPr>
          <a:xfrm>
            <a:off x="1868840" y="5527281"/>
            <a:ext cx="2052605" cy="872051"/>
            <a:chOff x="956" y="4487"/>
            <a:chExt cx="3686" cy="1566"/>
          </a:xfrm>
        </p:grpSpPr>
        <p:sp>
          <p:nvSpPr>
            <p:cNvPr id="14" name="四角形 13"/>
            <p:cNvSpPr/>
            <p:nvPr/>
          </p:nvSpPr>
          <p:spPr>
            <a:xfrm>
              <a:off x="966" y="4487"/>
              <a:ext cx="3676" cy="1566"/>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sz="1579" b="1">
                <a:solidFill>
                  <a:prstClr val="white"/>
                </a:solidFill>
                <a:latin typeface="Yu Gothic" panose="020B0400000000000000" pitchFamily="34" charset="-128"/>
                <a:ea typeface="Yu Gothic" panose="020B0400000000000000" pitchFamily="34" charset="-128"/>
              </a:endParaRPr>
            </a:p>
          </p:txBody>
        </p:sp>
        <p:sp>
          <p:nvSpPr>
            <p:cNvPr id="15" name="テキストボックス 14"/>
            <p:cNvSpPr txBox="1"/>
            <p:nvPr/>
          </p:nvSpPr>
          <p:spPr>
            <a:xfrm>
              <a:off x="956" y="4705"/>
              <a:ext cx="3666" cy="1154"/>
            </a:xfrm>
            <a:prstGeom prst="rect">
              <a:avLst/>
            </a:prstGeom>
            <a:noFill/>
          </p:spPr>
          <p:txBody>
            <a:bodyPr wrap="square" rtlCol="0">
              <a:spAutoFit/>
            </a:bodyPr>
            <a:lstStyle/>
            <a:p>
              <a:pPr marL="161501" algn="ctr">
                <a:lnSpc>
                  <a:spcPct val="120000"/>
                </a:lnSpc>
                <a:defRPr/>
              </a:pPr>
              <a:r>
                <a:rPr kumimoji="0" lang="ja-JP" altLang="en-US" sz="3157" b="1" kern="0" spc="439">
                  <a:solidFill>
                    <a:srgbClr val="5B9BD5">
                      <a:lumMod val="50000"/>
                    </a:srgbClr>
                  </a:solidFill>
                  <a:latin typeface="Yu Gothic" panose="020B0400000000000000" pitchFamily="34" charset="-128"/>
                  <a:ea typeface="Yu Gothic" panose="020B0400000000000000" pitchFamily="34" charset="-128"/>
                  <a:sym typeface="+mn-ea"/>
                </a:rPr>
                <a:t>視認性</a:t>
              </a:r>
            </a:p>
          </p:txBody>
        </p:sp>
      </p:grpSp>
      <p:sp>
        <p:nvSpPr>
          <p:cNvPr id="25" name="テキストボックス 24"/>
          <p:cNvSpPr txBox="1"/>
          <p:nvPr/>
        </p:nvSpPr>
        <p:spPr>
          <a:xfrm>
            <a:off x="1591523" y="2785278"/>
            <a:ext cx="7508214" cy="520271"/>
          </a:xfrm>
          <a:prstGeom prst="rect">
            <a:avLst/>
          </a:prstGeom>
          <a:noFill/>
        </p:spPr>
        <p:txBody>
          <a:bodyPr wrap="square" rtlCol="0">
            <a:spAutoFit/>
          </a:bodyPr>
          <a:lstStyle/>
          <a:p>
            <a:pPr marL="161501" algn="ctr">
              <a:lnSpc>
                <a:spcPct val="120000"/>
              </a:lnSpc>
              <a:defRPr/>
            </a:pPr>
            <a:r>
              <a:rPr kumimoji="0" lang="ja-JP" altLang="en-US" sz="2456" b="1">
                <a:solidFill>
                  <a:prstClr val="black">
                    <a:lumMod val="85000"/>
                    <a:lumOff val="15000"/>
                  </a:prstClr>
                </a:solidFill>
                <a:latin typeface="Yu Gothic" panose="020B0400000000000000" pitchFamily="34" charset="-128"/>
                <a:ea typeface="Yu Gothic" panose="020B0400000000000000" pitchFamily="34" charset="-128"/>
              </a:rPr>
              <a:t>背景との差が強いほど視認性が高まる</a:t>
            </a:r>
          </a:p>
        </p:txBody>
      </p:sp>
      <p:grpSp>
        <p:nvGrpSpPr>
          <p:cNvPr id="26" name="グループ化 25"/>
          <p:cNvGrpSpPr/>
          <p:nvPr/>
        </p:nvGrpSpPr>
        <p:grpSpPr>
          <a:xfrm>
            <a:off x="4320163" y="3449617"/>
            <a:ext cx="2052048" cy="872051"/>
            <a:chOff x="956" y="4487"/>
            <a:chExt cx="3685" cy="1566"/>
          </a:xfrm>
        </p:grpSpPr>
        <p:sp>
          <p:nvSpPr>
            <p:cNvPr id="27" name="四角形 26"/>
            <p:cNvSpPr/>
            <p:nvPr/>
          </p:nvSpPr>
          <p:spPr>
            <a:xfrm>
              <a:off x="967" y="4487"/>
              <a:ext cx="3674" cy="15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sz="1579" b="1">
                <a:solidFill>
                  <a:prstClr val="white"/>
                </a:solidFill>
                <a:latin typeface="Yu Gothic" panose="020B0400000000000000" pitchFamily="34" charset="-128"/>
                <a:ea typeface="Yu Gothic" panose="020B0400000000000000" pitchFamily="34" charset="-128"/>
              </a:endParaRPr>
            </a:p>
          </p:txBody>
        </p:sp>
        <p:sp>
          <p:nvSpPr>
            <p:cNvPr id="28" name="テキストボックス 27"/>
            <p:cNvSpPr txBox="1"/>
            <p:nvPr/>
          </p:nvSpPr>
          <p:spPr>
            <a:xfrm>
              <a:off x="956" y="4705"/>
              <a:ext cx="3666" cy="1154"/>
            </a:xfrm>
            <a:prstGeom prst="rect">
              <a:avLst/>
            </a:prstGeom>
            <a:noFill/>
          </p:spPr>
          <p:txBody>
            <a:bodyPr wrap="square" rtlCol="0">
              <a:spAutoFit/>
            </a:bodyPr>
            <a:lstStyle/>
            <a:p>
              <a:pPr marL="161501" algn="ctr">
                <a:lnSpc>
                  <a:spcPct val="120000"/>
                </a:lnSpc>
                <a:defRPr/>
              </a:pPr>
              <a:r>
                <a:rPr kumimoji="0" lang="ja-JP" altLang="en-US" sz="3157" b="1" kern="0" spc="439">
                  <a:solidFill>
                    <a:prstClr val="white"/>
                  </a:solidFill>
                  <a:latin typeface="Yu Gothic" panose="020B0400000000000000" pitchFamily="34" charset="-128"/>
                  <a:ea typeface="Yu Gothic" panose="020B0400000000000000" pitchFamily="34" charset="-128"/>
                  <a:sym typeface="+mn-ea"/>
                </a:rPr>
                <a:t>視認性</a:t>
              </a:r>
            </a:p>
          </p:txBody>
        </p:sp>
      </p:grpSp>
      <p:grpSp>
        <p:nvGrpSpPr>
          <p:cNvPr id="29" name="グループ化 28"/>
          <p:cNvGrpSpPr/>
          <p:nvPr/>
        </p:nvGrpSpPr>
        <p:grpSpPr>
          <a:xfrm>
            <a:off x="4320160" y="4488170"/>
            <a:ext cx="2041468" cy="872051"/>
            <a:chOff x="956" y="4487"/>
            <a:chExt cx="3666" cy="1566"/>
          </a:xfrm>
        </p:grpSpPr>
        <p:sp>
          <p:nvSpPr>
            <p:cNvPr id="30" name="四角形 29"/>
            <p:cNvSpPr/>
            <p:nvPr/>
          </p:nvSpPr>
          <p:spPr>
            <a:xfrm>
              <a:off x="987" y="4487"/>
              <a:ext cx="3634" cy="15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sz="1579" b="1">
                <a:solidFill>
                  <a:prstClr val="white"/>
                </a:solidFill>
                <a:latin typeface="Yu Gothic" panose="020B0400000000000000" pitchFamily="34" charset="-128"/>
                <a:ea typeface="Yu Gothic" panose="020B0400000000000000" pitchFamily="34" charset="-128"/>
              </a:endParaRPr>
            </a:p>
          </p:txBody>
        </p:sp>
        <p:sp>
          <p:nvSpPr>
            <p:cNvPr id="31" name="テキストボックス 30"/>
            <p:cNvSpPr txBox="1"/>
            <p:nvPr/>
          </p:nvSpPr>
          <p:spPr>
            <a:xfrm>
              <a:off x="956" y="4705"/>
              <a:ext cx="3666" cy="1154"/>
            </a:xfrm>
            <a:prstGeom prst="rect">
              <a:avLst/>
            </a:prstGeom>
            <a:noFill/>
          </p:spPr>
          <p:txBody>
            <a:bodyPr wrap="square" rtlCol="0">
              <a:spAutoFit/>
            </a:bodyPr>
            <a:lstStyle/>
            <a:p>
              <a:pPr marL="161501" algn="ctr">
                <a:lnSpc>
                  <a:spcPct val="120000"/>
                </a:lnSpc>
                <a:defRPr/>
              </a:pPr>
              <a:r>
                <a:rPr kumimoji="0" lang="ja-JP" altLang="en-US" sz="3157" b="1" kern="0" spc="439">
                  <a:solidFill>
                    <a:srgbClr val="FFFF00"/>
                  </a:solidFill>
                  <a:latin typeface="Yu Gothic" panose="020B0400000000000000" pitchFamily="34" charset="-128"/>
                  <a:ea typeface="Yu Gothic" panose="020B0400000000000000" pitchFamily="34" charset="-128"/>
                  <a:sym typeface="+mn-ea"/>
                </a:rPr>
                <a:t>視認性</a:t>
              </a:r>
            </a:p>
          </p:txBody>
        </p:sp>
      </p:grpSp>
      <p:grpSp>
        <p:nvGrpSpPr>
          <p:cNvPr id="32" name="グループ化 31"/>
          <p:cNvGrpSpPr/>
          <p:nvPr/>
        </p:nvGrpSpPr>
        <p:grpSpPr>
          <a:xfrm>
            <a:off x="4320160" y="5527281"/>
            <a:ext cx="2052605" cy="872051"/>
            <a:chOff x="956" y="4487"/>
            <a:chExt cx="3686" cy="1566"/>
          </a:xfrm>
        </p:grpSpPr>
        <p:sp>
          <p:nvSpPr>
            <p:cNvPr id="33" name="四角形 32"/>
            <p:cNvSpPr/>
            <p:nvPr/>
          </p:nvSpPr>
          <p:spPr>
            <a:xfrm>
              <a:off x="966" y="4487"/>
              <a:ext cx="3676" cy="15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sz="1579" b="1">
                <a:solidFill>
                  <a:prstClr val="white"/>
                </a:solidFill>
                <a:latin typeface="Yu Gothic" panose="020B0400000000000000" pitchFamily="34" charset="-128"/>
                <a:ea typeface="Yu Gothic" panose="020B0400000000000000" pitchFamily="34" charset="-128"/>
              </a:endParaRPr>
            </a:p>
          </p:txBody>
        </p:sp>
        <p:sp>
          <p:nvSpPr>
            <p:cNvPr id="34" name="テキストボックス 33"/>
            <p:cNvSpPr txBox="1"/>
            <p:nvPr/>
          </p:nvSpPr>
          <p:spPr>
            <a:xfrm>
              <a:off x="956" y="4705"/>
              <a:ext cx="3666" cy="1154"/>
            </a:xfrm>
            <a:prstGeom prst="rect">
              <a:avLst/>
            </a:prstGeom>
            <a:noFill/>
          </p:spPr>
          <p:txBody>
            <a:bodyPr wrap="square" rtlCol="0">
              <a:spAutoFit/>
            </a:bodyPr>
            <a:lstStyle/>
            <a:p>
              <a:pPr marL="161501" algn="ctr">
                <a:lnSpc>
                  <a:spcPct val="120000"/>
                </a:lnSpc>
                <a:defRPr/>
              </a:pPr>
              <a:r>
                <a:rPr kumimoji="0" lang="ja-JP" altLang="en-US" sz="3157" b="1" kern="0" spc="439">
                  <a:solidFill>
                    <a:srgbClr val="5B9BD5">
                      <a:lumMod val="50000"/>
                    </a:srgbClr>
                  </a:solidFill>
                  <a:latin typeface="Yu Gothic" panose="020B0400000000000000" pitchFamily="34" charset="-128"/>
                  <a:ea typeface="Yu Gothic" panose="020B0400000000000000" pitchFamily="34" charset="-128"/>
                  <a:sym typeface="+mn-ea"/>
                </a:rPr>
                <a:t>視認性</a:t>
              </a:r>
            </a:p>
          </p:txBody>
        </p:sp>
      </p:grpSp>
      <p:grpSp>
        <p:nvGrpSpPr>
          <p:cNvPr id="35" name="グループ化 34"/>
          <p:cNvGrpSpPr/>
          <p:nvPr/>
        </p:nvGrpSpPr>
        <p:grpSpPr>
          <a:xfrm>
            <a:off x="6795429" y="3449617"/>
            <a:ext cx="2052048" cy="872051"/>
            <a:chOff x="956" y="4487"/>
            <a:chExt cx="3685" cy="1566"/>
          </a:xfrm>
        </p:grpSpPr>
        <p:sp>
          <p:nvSpPr>
            <p:cNvPr id="36" name="四角形 35"/>
            <p:cNvSpPr/>
            <p:nvPr/>
          </p:nvSpPr>
          <p:spPr>
            <a:xfrm>
              <a:off x="967" y="4487"/>
              <a:ext cx="3674" cy="156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sz="1579" b="1">
                <a:solidFill>
                  <a:prstClr val="white"/>
                </a:solidFill>
                <a:latin typeface="Yu Gothic" panose="020B0400000000000000" pitchFamily="34" charset="-128"/>
                <a:ea typeface="Yu Gothic" panose="020B0400000000000000" pitchFamily="34" charset="-128"/>
              </a:endParaRPr>
            </a:p>
          </p:txBody>
        </p:sp>
        <p:sp>
          <p:nvSpPr>
            <p:cNvPr id="37" name="テキストボックス 36"/>
            <p:cNvSpPr txBox="1"/>
            <p:nvPr/>
          </p:nvSpPr>
          <p:spPr>
            <a:xfrm>
              <a:off x="956" y="4705"/>
              <a:ext cx="3666" cy="1154"/>
            </a:xfrm>
            <a:prstGeom prst="rect">
              <a:avLst/>
            </a:prstGeom>
            <a:noFill/>
          </p:spPr>
          <p:txBody>
            <a:bodyPr wrap="square" rtlCol="0">
              <a:spAutoFit/>
            </a:bodyPr>
            <a:lstStyle/>
            <a:p>
              <a:pPr marL="161501" algn="ctr">
                <a:lnSpc>
                  <a:spcPct val="120000"/>
                </a:lnSpc>
                <a:defRPr/>
              </a:pPr>
              <a:r>
                <a:rPr kumimoji="0" lang="ja-JP" altLang="en-US" sz="3157" b="1" kern="0" spc="439">
                  <a:solidFill>
                    <a:prstClr val="white"/>
                  </a:solidFill>
                  <a:latin typeface="Yu Gothic" panose="020B0400000000000000" pitchFamily="34" charset="-128"/>
                  <a:ea typeface="Yu Gothic" panose="020B0400000000000000" pitchFamily="34" charset="-128"/>
                  <a:sym typeface="+mn-ea"/>
                </a:rPr>
                <a:t>視認性</a:t>
              </a:r>
            </a:p>
          </p:txBody>
        </p:sp>
      </p:grpSp>
      <p:grpSp>
        <p:nvGrpSpPr>
          <p:cNvPr id="38" name="グループ化 37"/>
          <p:cNvGrpSpPr/>
          <p:nvPr/>
        </p:nvGrpSpPr>
        <p:grpSpPr>
          <a:xfrm>
            <a:off x="6795426" y="4488170"/>
            <a:ext cx="2041468" cy="872051"/>
            <a:chOff x="956" y="4487"/>
            <a:chExt cx="3666" cy="1566"/>
          </a:xfrm>
        </p:grpSpPr>
        <p:sp>
          <p:nvSpPr>
            <p:cNvPr id="39" name="四角形 38"/>
            <p:cNvSpPr/>
            <p:nvPr/>
          </p:nvSpPr>
          <p:spPr>
            <a:xfrm>
              <a:off x="987" y="4487"/>
              <a:ext cx="3634" cy="156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sz="1579" b="1">
                <a:solidFill>
                  <a:prstClr val="white"/>
                </a:solidFill>
                <a:latin typeface="Yu Gothic" panose="020B0400000000000000" pitchFamily="34" charset="-128"/>
                <a:ea typeface="Yu Gothic" panose="020B0400000000000000" pitchFamily="34" charset="-128"/>
              </a:endParaRPr>
            </a:p>
          </p:txBody>
        </p:sp>
        <p:sp>
          <p:nvSpPr>
            <p:cNvPr id="40" name="テキストボックス 39"/>
            <p:cNvSpPr txBox="1"/>
            <p:nvPr/>
          </p:nvSpPr>
          <p:spPr>
            <a:xfrm>
              <a:off x="956" y="4705"/>
              <a:ext cx="3666" cy="1154"/>
            </a:xfrm>
            <a:prstGeom prst="rect">
              <a:avLst/>
            </a:prstGeom>
            <a:noFill/>
          </p:spPr>
          <p:txBody>
            <a:bodyPr wrap="square" rtlCol="0">
              <a:spAutoFit/>
            </a:bodyPr>
            <a:lstStyle/>
            <a:p>
              <a:pPr marL="161501" algn="ctr">
                <a:lnSpc>
                  <a:spcPct val="120000"/>
                </a:lnSpc>
                <a:defRPr/>
              </a:pPr>
              <a:r>
                <a:rPr kumimoji="0" lang="ja-JP" altLang="en-US" sz="3157" b="1" kern="0" spc="439">
                  <a:solidFill>
                    <a:srgbClr val="FFFF00"/>
                  </a:solidFill>
                  <a:latin typeface="Yu Gothic" panose="020B0400000000000000" pitchFamily="34" charset="-128"/>
                  <a:ea typeface="Yu Gothic" panose="020B0400000000000000" pitchFamily="34" charset="-128"/>
                  <a:sym typeface="+mn-ea"/>
                </a:rPr>
                <a:t>視認性</a:t>
              </a:r>
            </a:p>
          </p:txBody>
        </p:sp>
      </p:grpSp>
      <p:grpSp>
        <p:nvGrpSpPr>
          <p:cNvPr id="41" name="グループ化 40"/>
          <p:cNvGrpSpPr/>
          <p:nvPr/>
        </p:nvGrpSpPr>
        <p:grpSpPr>
          <a:xfrm>
            <a:off x="6795427" y="5527281"/>
            <a:ext cx="2052605" cy="872051"/>
            <a:chOff x="956" y="4487"/>
            <a:chExt cx="3686" cy="1566"/>
          </a:xfrm>
        </p:grpSpPr>
        <p:sp>
          <p:nvSpPr>
            <p:cNvPr id="42" name="四角形 41"/>
            <p:cNvSpPr/>
            <p:nvPr/>
          </p:nvSpPr>
          <p:spPr>
            <a:xfrm>
              <a:off x="966" y="4487"/>
              <a:ext cx="3676" cy="156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sz="1579" b="1">
                <a:solidFill>
                  <a:prstClr val="white"/>
                </a:solidFill>
                <a:latin typeface="Yu Gothic" panose="020B0400000000000000" pitchFamily="34" charset="-128"/>
                <a:ea typeface="Yu Gothic" panose="020B0400000000000000" pitchFamily="34" charset="-128"/>
              </a:endParaRPr>
            </a:p>
          </p:txBody>
        </p:sp>
        <p:sp>
          <p:nvSpPr>
            <p:cNvPr id="43" name="テキストボックス 42"/>
            <p:cNvSpPr txBox="1"/>
            <p:nvPr/>
          </p:nvSpPr>
          <p:spPr>
            <a:xfrm>
              <a:off x="956" y="4705"/>
              <a:ext cx="3666" cy="1154"/>
            </a:xfrm>
            <a:prstGeom prst="rect">
              <a:avLst/>
            </a:prstGeom>
            <a:noFill/>
          </p:spPr>
          <p:txBody>
            <a:bodyPr wrap="square" rtlCol="0">
              <a:spAutoFit/>
            </a:bodyPr>
            <a:lstStyle/>
            <a:p>
              <a:pPr marL="161501" algn="ctr">
                <a:lnSpc>
                  <a:spcPct val="120000"/>
                </a:lnSpc>
                <a:defRPr/>
              </a:pPr>
              <a:r>
                <a:rPr kumimoji="0" lang="ja-JP" altLang="en-US" sz="3157" b="1" kern="0" spc="439">
                  <a:solidFill>
                    <a:srgbClr val="5B9BD5">
                      <a:lumMod val="50000"/>
                    </a:srgbClr>
                  </a:solidFill>
                  <a:latin typeface="Yu Gothic" panose="020B0400000000000000" pitchFamily="34" charset="-128"/>
                  <a:ea typeface="Yu Gothic" panose="020B0400000000000000" pitchFamily="34" charset="-128"/>
                  <a:sym typeface="+mn-ea"/>
                </a:rPr>
                <a:t>視認性</a:t>
              </a:r>
            </a:p>
          </p:txBody>
        </p:sp>
      </p:grpSp>
    </p:spTree>
    <p:extLst>
      <p:ext uri="{BB962C8B-B14F-4D97-AF65-F5344CB8AC3E}">
        <p14:creationId xmlns:p14="http://schemas.microsoft.com/office/powerpoint/2010/main" val="1153094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形 2" descr="usa-1777986_1280"/>
          <p:cNvPicPr>
            <a:picLocks noChangeAspect="1"/>
          </p:cNvPicPr>
          <p:nvPr/>
        </p:nvPicPr>
        <p:blipFill rotWithShape="1">
          <a:blip r:embed="rId2"/>
          <a:srcRect l="22351" r="33864"/>
          <a:stretch/>
        </p:blipFill>
        <p:spPr>
          <a:xfrm>
            <a:off x="0" y="-46562"/>
            <a:ext cx="4985866" cy="7588055"/>
          </a:xfrm>
          <a:prstGeom prst="rect">
            <a:avLst/>
          </a:prstGeom>
        </p:spPr>
      </p:pic>
      <p:sp>
        <p:nvSpPr>
          <p:cNvPr id="4" name="テキストボックス 3"/>
          <p:cNvSpPr txBox="1"/>
          <p:nvPr/>
        </p:nvSpPr>
        <p:spPr>
          <a:xfrm>
            <a:off x="5706567" y="2895771"/>
            <a:ext cx="3859633" cy="2380780"/>
          </a:xfrm>
          <a:prstGeom prst="rect">
            <a:avLst/>
          </a:prstGeom>
          <a:noFill/>
        </p:spPr>
        <p:txBody>
          <a:bodyPr wrap="square" rtlCol="0">
            <a:spAutoFit/>
          </a:bodyPr>
          <a:lstStyle/>
          <a:p>
            <a:pPr marL="161501" algn="ctr">
              <a:lnSpc>
                <a:spcPct val="120000"/>
              </a:lnSpc>
              <a:defRPr/>
            </a:pPr>
            <a:r>
              <a:rPr kumimoji="0" lang="ja-JP" altLang="en-US" sz="4210" b="1">
                <a:solidFill>
                  <a:prstClr val="black">
                    <a:lumMod val="85000"/>
                    <a:lumOff val="15000"/>
                  </a:prstClr>
                </a:solidFill>
                <a:latin typeface="Yu Gothic" panose="020B0400000000000000" pitchFamily="34" charset="-128"/>
                <a:ea typeface="Yu Gothic" panose="020B0400000000000000" pitchFamily="34" charset="-128"/>
              </a:rPr>
              <a:t>画像の縦置き</a:t>
            </a:r>
          </a:p>
          <a:p>
            <a:pPr marL="161501" algn="ctr">
              <a:lnSpc>
                <a:spcPct val="120000"/>
              </a:lnSpc>
              <a:defRPr/>
            </a:pPr>
            <a:r>
              <a:rPr kumimoji="0" lang="ja-JP" altLang="en-US" sz="4210" b="1">
                <a:solidFill>
                  <a:prstClr val="black">
                    <a:lumMod val="85000"/>
                    <a:lumOff val="15000"/>
                  </a:prstClr>
                </a:solidFill>
                <a:latin typeface="Yu Gothic" panose="020B0400000000000000" pitchFamily="34" charset="-128"/>
                <a:ea typeface="Yu Gothic" panose="020B0400000000000000" pitchFamily="34" charset="-128"/>
              </a:rPr>
              <a:t>テキストは</a:t>
            </a:r>
          </a:p>
          <a:p>
            <a:pPr marL="161501" algn="ctr">
              <a:lnSpc>
                <a:spcPct val="120000"/>
              </a:lnSpc>
              <a:defRPr/>
            </a:pPr>
            <a:r>
              <a:rPr kumimoji="0" lang="ja-JP" altLang="en-US" sz="4210" b="1">
                <a:solidFill>
                  <a:prstClr val="black">
                    <a:lumMod val="85000"/>
                    <a:lumOff val="15000"/>
                  </a:prstClr>
                </a:solidFill>
                <a:latin typeface="Yu Gothic" panose="020B0400000000000000" pitchFamily="34" charset="-128"/>
                <a:ea typeface="Yu Gothic" panose="020B0400000000000000" pitchFamily="34" charset="-128"/>
              </a:rPr>
              <a:t>右に配置</a:t>
            </a:r>
          </a:p>
        </p:txBody>
      </p:sp>
    </p:spTree>
    <p:extLst>
      <p:ext uri="{BB962C8B-B14F-4D97-AF65-F5344CB8AC3E}">
        <p14:creationId xmlns:p14="http://schemas.microsoft.com/office/powerpoint/2010/main" val="2643323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形 1" descr="tree-247122_1280"/>
          <p:cNvPicPr>
            <a:picLocks noChangeAspect="1"/>
          </p:cNvPicPr>
          <p:nvPr/>
        </p:nvPicPr>
        <p:blipFill rotWithShape="1">
          <a:blip r:embed="rId2"/>
          <a:srcRect t="14918" b="11919"/>
          <a:stretch/>
        </p:blipFill>
        <p:spPr>
          <a:xfrm>
            <a:off x="0" y="0"/>
            <a:ext cx="10691813" cy="4143730"/>
          </a:xfrm>
          <a:prstGeom prst="rect">
            <a:avLst/>
          </a:prstGeom>
        </p:spPr>
      </p:pic>
      <p:sp>
        <p:nvSpPr>
          <p:cNvPr id="4" name="テキストボックス 3"/>
          <p:cNvSpPr txBox="1"/>
          <p:nvPr/>
        </p:nvSpPr>
        <p:spPr>
          <a:xfrm>
            <a:off x="2507008" y="4859957"/>
            <a:ext cx="5785830" cy="1603324"/>
          </a:xfrm>
          <a:prstGeom prst="rect">
            <a:avLst/>
          </a:prstGeom>
          <a:noFill/>
        </p:spPr>
        <p:txBody>
          <a:bodyPr wrap="square" rtlCol="0">
            <a:spAutoFit/>
          </a:bodyPr>
          <a:lstStyle/>
          <a:p>
            <a:pPr marL="161501" algn="ctr">
              <a:lnSpc>
                <a:spcPct val="120000"/>
              </a:lnSpc>
              <a:defRPr/>
            </a:pPr>
            <a:r>
              <a:rPr kumimoji="0" lang="ja-JP" altLang="en-US" sz="4210" b="1">
                <a:solidFill>
                  <a:prstClr val="black">
                    <a:lumMod val="85000"/>
                    <a:lumOff val="15000"/>
                  </a:prstClr>
                </a:solidFill>
                <a:latin typeface="Yu Gothic" panose="020B0400000000000000" pitchFamily="34" charset="-128"/>
                <a:ea typeface="Yu Gothic" panose="020B0400000000000000" pitchFamily="34" charset="-128"/>
              </a:rPr>
              <a:t>画像の横置き</a:t>
            </a:r>
          </a:p>
          <a:p>
            <a:pPr marL="161501" algn="ctr">
              <a:lnSpc>
                <a:spcPct val="120000"/>
              </a:lnSpc>
              <a:defRPr/>
            </a:pPr>
            <a:r>
              <a:rPr kumimoji="0" lang="ja-JP" altLang="en-US" sz="4210" b="1">
                <a:solidFill>
                  <a:prstClr val="black">
                    <a:lumMod val="85000"/>
                    <a:lumOff val="15000"/>
                  </a:prstClr>
                </a:solidFill>
                <a:latin typeface="Yu Gothic" panose="020B0400000000000000" pitchFamily="34" charset="-128"/>
                <a:ea typeface="Yu Gothic" panose="020B0400000000000000" pitchFamily="34" charset="-128"/>
              </a:rPr>
              <a:t>テキストは下に配置</a:t>
            </a:r>
          </a:p>
        </p:txBody>
      </p:sp>
    </p:spTree>
    <p:extLst>
      <p:ext uri="{BB962C8B-B14F-4D97-AF65-F5344CB8AC3E}">
        <p14:creationId xmlns:p14="http://schemas.microsoft.com/office/powerpoint/2010/main" val="687214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形 2" descr="golden-eagle-2513225_640"/>
          <p:cNvPicPr>
            <a:picLocks noChangeAspect="1"/>
          </p:cNvPicPr>
          <p:nvPr/>
        </p:nvPicPr>
        <p:blipFill>
          <a:blip r:embed="rId2"/>
          <a:srcRect l="6334" r="15095"/>
          <a:stretch>
            <a:fillRect/>
          </a:stretch>
        </p:blipFill>
        <p:spPr>
          <a:xfrm>
            <a:off x="1560337" y="2230640"/>
            <a:ext cx="3658048" cy="3098955"/>
          </a:xfrm>
          <a:prstGeom prst="ellipse">
            <a:avLst/>
          </a:prstGeom>
        </p:spPr>
      </p:pic>
      <p:sp>
        <p:nvSpPr>
          <p:cNvPr id="4" name="テキストボックス 3"/>
          <p:cNvSpPr txBox="1"/>
          <p:nvPr/>
        </p:nvSpPr>
        <p:spPr>
          <a:xfrm>
            <a:off x="5078611" y="3067051"/>
            <a:ext cx="4276725" cy="1603324"/>
          </a:xfrm>
          <a:prstGeom prst="rect">
            <a:avLst/>
          </a:prstGeom>
          <a:noFill/>
        </p:spPr>
        <p:txBody>
          <a:bodyPr wrap="square" rtlCol="0">
            <a:spAutoFit/>
          </a:bodyPr>
          <a:lstStyle/>
          <a:p>
            <a:pPr marL="161501" algn="ctr">
              <a:lnSpc>
                <a:spcPct val="120000"/>
              </a:lnSpc>
              <a:defRPr/>
            </a:pPr>
            <a:r>
              <a:rPr kumimoji="0" lang="ja-JP" altLang="en-US" sz="4210" b="1">
                <a:solidFill>
                  <a:prstClr val="black">
                    <a:lumMod val="85000"/>
                    <a:lumOff val="15000"/>
                  </a:prstClr>
                </a:solidFill>
                <a:latin typeface="Yu Gothic" panose="020B0400000000000000" pitchFamily="34" charset="-128"/>
                <a:ea typeface="Yu Gothic" panose="020B0400000000000000" pitchFamily="34" charset="-128"/>
              </a:rPr>
              <a:t>図形を使って</a:t>
            </a:r>
          </a:p>
          <a:p>
            <a:pPr marL="161501" algn="ctr">
              <a:lnSpc>
                <a:spcPct val="120000"/>
              </a:lnSpc>
              <a:defRPr/>
            </a:pPr>
            <a:r>
              <a:rPr kumimoji="0" lang="ja-JP" altLang="en-US" sz="4210" b="1">
                <a:solidFill>
                  <a:prstClr val="black">
                    <a:lumMod val="85000"/>
                    <a:lumOff val="15000"/>
                  </a:prstClr>
                </a:solidFill>
                <a:latin typeface="Yu Gothic" panose="020B0400000000000000" pitchFamily="34" charset="-128"/>
                <a:ea typeface="Yu Gothic" panose="020B0400000000000000" pitchFamily="34" charset="-128"/>
              </a:rPr>
              <a:t>トリミング</a:t>
            </a:r>
          </a:p>
        </p:txBody>
      </p:sp>
    </p:spTree>
    <p:extLst>
      <p:ext uri="{BB962C8B-B14F-4D97-AF65-F5344CB8AC3E}">
        <p14:creationId xmlns:p14="http://schemas.microsoft.com/office/powerpoint/2010/main" val="1374196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normAutofit/>
          </a:bodyPr>
          <a:lstStyle/>
          <a:p>
            <a:r>
              <a:rPr kumimoji="1" lang="ja-JP" altLang="en-US" dirty="0">
                <a:latin typeface="Yu Gothic" panose="020B0400000000000000" pitchFamily="34" charset="-128"/>
                <a:ea typeface="Yu Gothic" panose="020B0400000000000000" pitchFamily="34" charset="-128"/>
              </a:rPr>
              <a:t>箇条書き</a:t>
            </a:r>
          </a:p>
        </p:txBody>
      </p:sp>
      <p:sp>
        <p:nvSpPr>
          <p:cNvPr id="4" name="フッター プレースホルダー 3"/>
          <p:cNvSpPr>
            <a:spLocks noGrp="1"/>
          </p:cNvSpPr>
          <p:nvPr>
            <p:ph type="ftr" sz="quarter" idx="4294967295"/>
          </p:nvPr>
        </p:nvSpPr>
        <p:spPr>
          <a:xfrm>
            <a:off x="1336476" y="6445832"/>
            <a:ext cx="2366677" cy="320198"/>
          </a:xfrm>
        </p:spPr>
        <p:txBody>
          <a:bodyPr/>
          <a:lstStyle/>
          <a:p>
            <a:r>
              <a:rPr lang="ja-JP" altLang="en-US"/>
              <a:t>会社名</a:t>
            </a:r>
            <a:endParaRPr lang="ja-JP" altLang="en-US" dirty="0"/>
          </a:p>
        </p:txBody>
      </p:sp>
      <p:sp>
        <p:nvSpPr>
          <p:cNvPr id="13" name="正方形/長方形 12">
            <a:extLst>
              <a:ext uri="{FF2B5EF4-FFF2-40B4-BE49-F238E27FC236}">
                <a16:creationId xmlns:a16="http://schemas.microsoft.com/office/drawing/2014/main" id="{9FAF0C42-3DF4-D34E-954B-9771DF0033DB}"/>
              </a:ext>
            </a:extLst>
          </p:cNvPr>
          <p:cNvSpPr/>
          <p:nvPr/>
        </p:nvSpPr>
        <p:spPr>
          <a:xfrm>
            <a:off x="1620195" y="1885408"/>
            <a:ext cx="3536268" cy="4041449"/>
          </a:xfrm>
          <a:prstGeom prst="rect">
            <a:avLst/>
          </a:prstGeom>
          <a:noFill/>
          <a:ln w="12700" cap="flat" cmpd="sng" algn="ctr">
            <a:noFill/>
            <a:prstDash val="solid"/>
          </a:ln>
          <a:effectLst/>
        </p:spPr>
        <p:txBody>
          <a:bodyPr tIns="63141" rtlCol="0" anchor="t" anchorCtr="0"/>
          <a:lstStyle/>
          <a:p>
            <a:pPr marL="158716" indent="-158716">
              <a:spcBef>
                <a:spcPts val="526"/>
              </a:spcBef>
              <a:spcAft>
                <a:spcPts val="526"/>
              </a:spcAft>
              <a:buFont typeface="Arial" panose="020B0604020202020204" pitchFamily="34" charset="0"/>
              <a:buChar char="•"/>
              <a:defRPr/>
            </a:pPr>
            <a:r>
              <a:rPr kumimoji="0" lang="ja-JP" altLang="en-US" sz="1754" b="1" kern="0" dirty="0">
                <a:solidFill>
                  <a:srgbClr val="009899"/>
                </a:solidFill>
                <a:latin typeface="Yu Gothic" panose="020B0400000000000000" pitchFamily="34" charset="-128"/>
                <a:ea typeface="Yu Gothic" panose="020B0400000000000000" pitchFamily="34" charset="-128"/>
              </a:rPr>
              <a:t>シンプルなデザイン</a:t>
            </a:r>
            <a:br>
              <a:rPr kumimoji="0" lang="en-US" altLang="ja-JP" sz="1754" kern="0" dirty="0">
                <a:solidFill>
                  <a:srgbClr val="00A6CB"/>
                </a:solidFill>
                <a:latin typeface="Yu Gothic" panose="020B0400000000000000" pitchFamily="34" charset="-128"/>
                <a:ea typeface="Yu Gothic" panose="020B0400000000000000" pitchFamily="34" charset="-128"/>
              </a:rPr>
            </a:br>
            <a:r>
              <a:rPr kumimoji="0" lang="ja-JP" altLang="en-US" sz="1579" kern="0" dirty="0">
                <a:solidFill>
                  <a:srgbClr val="000000"/>
                </a:solidFill>
                <a:latin typeface="Yu Gothic" panose="020B0400000000000000" pitchFamily="34" charset="-128"/>
                <a:ea typeface="Yu Gothic" panose="020B0400000000000000" pitchFamily="34" charset="-128"/>
              </a:rPr>
              <a:t>デザインをシンプルにすることで、見やすくわかりやすい資料となります。</a:t>
            </a:r>
            <a:endParaRPr kumimoji="0" lang="en-US" altLang="ja-JP" sz="1579" kern="0" dirty="0">
              <a:solidFill>
                <a:srgbClr val="000000"/>
              </a:solidFill>
              <a:latin typeface="Yu Gothic" panose="020B0400000000000000" pitchFamily="34" charset="-128"/>
              <a:ea typeface="Yu Gothic" panose="020B0400000000000000" pitchFamily="34" charset="-128"/>
            </a:endParaRPr>
          </a:p>
          <a:p>
            <a:pPr marL="158716" indent="-158716">
              <a:spcBef>
                <a:spcPts val="526"/>
              </a:spcBef>
              <a:spcAft>
                <a:spcPts val="526"/>
              </a:spcAft>
              <a:buFont typeface="Arial" panose="020B0604020202020204" pitchFamily="34" charset="0"/>
              <a:buChar char="•"/>
              <a:defRPr/>
            </a:pPr>
            <a:r>
              <a:rPr kumimoji="0" lang="ja-JP" altLang="en-US" sz="1754" b="1" kern="0" dirty="0">
                <a:solidFill>
                  <a:srgbClr val="009899"/>
                </a:solidFill>
                <a:latin typeface="Yu Gothic" panose="020B0400000000000000" pitchFamily="34" charset="-128"/>
                <a:ea typeface="Yu Gothic" panose="020B0400000000000000" pitchFamily="34" charset="-128"/>
              </a:rPr>
              <a:t>わかりやすい文章</a:t>
            </a:r>
            <a:br>
              <a:rPr kumimoji="0" lang="en-US" altLang="ja-JP" sz="1754" kern="0" dirty="0">
                <a:solidFill>
                  <a:srgbClr val="00A6CB"/>
                </a:solidFill>
                <a:latin typeface="Yu Gothic" panose="020B0400000000000000" pitchFamily="34" charset="-128"/>
                <a:ea typeface="Yu Gothic" panose="020B0400000000000000" pitchFamily="34" charset="-128"/>
              </a:rPr>
            </a:br>
            <a:r>
              <a:rPr kumimoji="0" lang="ja-JP" altLang="en-US" sz="1579" kern="0" dirty="0">
                <a:solidFill>
                  <a:srgbClr val="000000"/>
                </a:solidFill>
                <a:latin typeface="Yu Gothic" panose="020B0400000000000000" pitchFamily="34" charset="-128"/>
                <a:ea typeface="Yu Gothic" panose="020B0400000000000000" pitchFamily="34" charset="-128"/>
              </a:rPr>
              <a:t>せっかくの良い提案も伝わらなければ、価値を認めてもらえません。必ず伝わる表現で製作します。</a:t>
            </a:r>
            <a:endParaRPr kumimoji="0" lang="en-US" altLang="ja-JP" sz="1579" kern="0" dirty="0">
              <a:solidFill>
                <a:srgbClr val="000000"/>
              </a:solidFill>
              <a:latin typeface="Yu Gothic" panose="020B0400000000000000" pitchFamily="34" charset="-128"/>
              <a:ea typeface="Yu Gothic" panose="020B0400000000000000" pitchFamily="34" charset="-128"/>
            </a:endParaRPr>
          </a:p>
          <a:p>
            <a:pPr marL="158716" indent="-158716">
              <a:spcBef>
                <a:spcPts val="526"/>
              </a:spcBef>
              <a:spcAft>
                <a:spcPts val="526"/>
              </a:spcAft>
              <a:buFont typeface="Arial" panose="020B0604020202020204" pitchFamily="34" charset="0"/>
              <a:buChar char="•"/>
              <a:defRPr/>
            </a:pPr>
            <a:r>
              <a:rPr kumimoji="0" lang="ja-JP" altLang="en-US" sz="1754" b="1" kern="0" dirty="0">
                <a:solidFill>
                  <a:srgbClr val="009899"/>
                </a:solidFill>
                <a:latin typeface="Yu Gothic" panose="020B0400000000000000" pitchFamily="34" charset="-128"/>
                <a:ea typeface="Yu Gothic" panose="020B0400000000000000" pitchFamily="34" charset="-128"/>
              </a:rPr>
              <a:t>追加料金なし</a:t>
            </a:r>
            <a:br>
              <a:rPr kumimoji="0" lang="en-US" altLang="ja-JP" sz="1754" kern="0" dirty="0">
                <a:solidFill>
                  <a:srgbClr val="00A6CB"/>
                </a:solidFill>
                <a:latin typeface="Yu Gothic" panose="020B0400000000000000" pitchFamily="34" charset="-128"/>
                <a:ea typeface="Yu Gothic" panose="020B0400000000000000" pitchFamily="34" charset="-128"/>
              </a:rPr>
            </a:br>
            <a:r>
              <a:rPr kumimoji="0" lang="ja-JP" altLang="en-US" sz="1579" kern="0" dirty="0">
                <a:solidFill>
                  <a:srgbClr val="000000"/>
                </a:solidFill>
                <a:latin typeface="Yu Gothic" panose="020B0400000000000000" pitchFamily="34" charset="-128"/>
                <a:ea typeface="Yu Gothic" panose="020B0400000000000000" pitchFamily="34" charset="-128"/>
              </a:rPr>
              <a:t>多くの制作会社では、スライド枚数やイラスト、フォーマット、グラフの挿入などで細かく料金設定がされていますが、弊社では一律の料金となっています。</a:t>
            </a:r>
            <a:endParaRPr kumimoji="0" lang="en-US" altLang="ja-JP" sz="1579" kern="0" dirty="0">
              <a:solidFill>
                <a:srgbClr val="000000"/>
              </a:solidFill>
              <a:latin typeface="Yu Gothic" panose="020B0400000000000000" pitchFamily="34" charset="-128"/>
              <a:ea typeface="Yu Gothic" panose="020B0400000000000000" pitchFamily="34" charset="-128"/>
            </a:endParaRPr>
          </a:p>
          <a:p>
            <a:pPr marL="300726" indent="-300726">
              <a:spcBef>
                <a:spcPts val="526"/>
              </a:spcBef>
              <a:spcAft>
                <a:spcPts val="526"/>
              </a:spcAft>
              <a:buFont typeface="Arial" panose="020B0604020202020204" pitchFamily="34" charset="0"/>
              <a:buChar char="•"/>
              <a:defRPr/>
            </a:pPr>
            <a:endParaRPr kumimoji="0" lang="en-US" altLang="ja-JP" sz="1754" kern="0" dirty="0">
              <a:solidFill>
                <a:srgbClr val="000000"/>
              </a:solidFill>
              <a:latin typeface="Yu Gothic" panose="020B0400000000000000" pitchFamily="34" charset="-128"/>
              <a:ea typeface="Yu Gothic" panose="020B0400000000000000" pitchFamily="34" charset="-128"/>
            </a:endParaRPr>
          </a:p>
        </p:txBody>
      </p:sp>
      <p:sp>
        <p:nvSpPr>
          <p:cNvPr id="15" name="正方形/長方形 14">
            <a:extLst>
              <a:ext uri="{FF2B5EF4-FFF2-40B4-BE49-F238E27FC236}">
                <a16:creationId xmlns:a16="http://schemas.microsoft.com/office/drawing/2014/main" id="{9FAF0C42-3DF4-D34E-954B-9771DF0033DB}"/>
              </a:ext>
            </a:extLst>
          </p:cNvPr>
          <p:cNvSpPr/>
          <p:nvPr/>
        </p:nvSpPr>
        <p:spPr>
          <a:xfrm>
            <a:off x="5512683" y="1885408"/>
            <a:ext cx="3536268" cy="4041449"/>
          </a:xfrm>
          <a:prstGeom prst="rect">
            <a:avLst/>
          </a:prstGeom>
          <a:noFill/>
          <a:ln w="12700" cap="flat" cmpd="sng" algn="ctr">
            <a:noFill/>
            <a:prstDash val="solid"/>
          </a:ln>
          <a:effectLst/>
        </p:spPr>
        <p:txBody>
          <a:bodyPr tIns="63141" rtlCol="0" anchor="t" anchorCtr="0"/>
          <a:lstStyle/>
          <a:p>
            <a:pPr marL="233897" indent="-233897">
              <a:spcBef>
                <a:spcPts val="526"/>
              </a:spcBef>
              <a:spcAft>
                <a:spcPts val="526"/>
              </a:spcAft>
              <a:buFont typeface="+mj-lt"/>
              <a:buAutoNum type="arabicPeriod"/>
              <a:defRPr/>
            </a:pPr>
            <a:r>
              <a:rPr kumimoji="0" lang="ja-JP" altLang="en-US" sz="1754" b="1" kern="0" dirty="0">
                <a:solidFill>
                  <a:srgbClr val="009899"/>
                </a:solidFill>
                <a:latin typeface="Yu Gothic" panose="020B0400000000000000" pitchFamily="34" charset="-128"/>
                <a:ea typeface="Yu Gothic" panose="020B0400000000000000" pitchFamily="34" charset="-128"/>
              </a:rPr>
              <a:t>シンプルなデザイン</a:t>
            </a:r>
            <a:br>
              <a:rPr kumimoji="0" lang="en-US" altLang="ja-JP" sz="1754" kern="0" dirty="0">
                <a:solidFill>
                  <a:srgbClr val="00A6CB"/>
                </a:solidFill>
                <a:latin typeface="Yu Gothic" panose="020B0400000000000000" pitchFamily="34" charset="-128"/>
                <a:ea typeface="Yu Gothic" panose="020B0400000000000000" pitchFamily="34" charset="-128"/>
              </a:rPr>
            </a:br>
            <a:r>
              <a:rPr kumimoji="0" lang="ja-JP" altLang="en-US" sz="1579" kern="0" dirty="0">
                <a:solidFill>
                  <a:srgbClr val="000000"/>
                </a:solidFill>
                <a:latin typeface="Yu Gothic" panose="020B0400000000000000" pitchFamily="34" charset="-128"/>
                <a:ea typeface="Yu Gothic" panose="020B0400000000000000" pitchFamily="34" charset="-128"/>
              </a:rPr>
              <a:t>デザインをシンプルにすることで、見やすくわかりやすい資料となります。</a:t>
            </a:r>
            <a:endParaRPr kumimoji="0" lang="en-US" altLang="ja-JP" sz="1579" kern="0" dirty="0">
              <a:solidFill>
                <a:srgbClr val="000000"/>
              </a:solidFill>
              <a:latin typeface="Yu Gothic" panose="020B0400000000000000" pitchFamily="34" charset="-128"/>
              <a:ea typeface="Yu Gothic" panose="020B0400000000000000" pitchFamily="34" charset="-128"/>
            </a:endParaRPr>
          </a:p>
          <a:p>
            <a:pPr marL="233897" indent="-233897">
              <a:spcBef>
                <a:spcPts val="526"/>
              </a:spcBef>
              <a:spcAft>
                <a:spcPts val="526"/>
              </a:spcAft>
              <a:buFont typeface="+mj-lt"/>
              <a:buAutoNum type="arabicPeriod"/>
              <a:defRPr/>
            </a:pPr>
            <a:r>
              <a:rPr kumimoji="0" lang="ja-JP" altLang="en-US" sz="1754" b="1" kern="0" dirty="0">
                <a:solidFill>
                  <a:srgbClr val="009899"/>
                </a:solidFill>
                <a:latin typeface="Yu Gothic" panose="020B0400000000000000" pitchFamily="34" charset="-128"/>
                <a:ea typeface="Yu Gothic" panose="020B0400000000000000" pitchFamily="34" charset="-128"/>
              </a:rPr>
              <a:t>わかりやすい文章</a:t>
            </a:r>
            <a:br>
              <a:rPr kumimoji="0" lang="en-US" altLang="ja-JP" sz="1754" kern="0" dirty="0">
                <a:solidFill>
                  <a:srgbClr val="00A6CB"/>
                </a:solidFill>
                <a:latin typeface="Yu Gothic" panose="020B0400000000000000" pitchFamily="34" charset="-128"/>
                <a:ea typeface="Yu Gothic" panose="020B0400000000000000" pitchFamily="34" charset="-128"/>
              </a:rPr>
            </a:br>
            <a:r>
              <a:rPr kumimoji="0" lang="ja-JP" altLang="en-US" sz="1579" kern="0" dirty="0">
                <a:solidFill>
                  <a:srgbClr val="000000"/>
                </a:solidFill>
                <a:latin typeface="Yu Gothic" panose="020B0400000000000000" pitchFamily="34" charset="-128"/>
                <a:ea typeface="Yu Gothic" panose="020B0400000000000000" pitchFamily="34" charset="-128"/>
              </a:rPr>
              <a:t>せっかくの良い提案も伝わらなければ、価値を認めてもらえません。必ず伝わる表現で製作します。</a:t>
            </a:r>
            <a:endParaRPr kumimoji="0" lang="en-US" altLang="ja-JP" sz="1579" kern="0" dirty="0">
              <a:solidFill>
                <a:srgbClr val="000000"/>
              </a:solidFill>
              <a:latin typeface="Yu Gothic" panose="020B0400000000000000" pitchFamily="34" charset="-128"/>
              <a:ea typeface="Yu Gothic" panose="020B0400000000000000" pitchFamily="34" charset="-128"/>
            </a:endParaRPr>
          </a:p>
          <a:p>
            <a:pPr marL="233897" indent="-233897">
              <a:spcBef>
                <a:spcPts val="526"/>
              </a:spcBef>
              <a:spcAft>
                <a:spcPts val="526"/>
              </a:spcAft>
              <a:buFont typeface="+mj-lt"/>
              <a:buAutoNum type="arabicPeriod"/>
              <a:defRPr/>
            </a:pPr>
            <a:r>
              <a:rPr kumimoji="0" lang="ja-JP" altLang="en-US" sz="1754" b="1" kern="0" dirty="0">
                <a:solidFill>
                  <a:srgbClr val="009899"/>
                </a:solidFill>
                <a:latin typeface="Yu Gothic" panose="020B0400000000000000" pitchFamily="34" charset="-128"/>
                <a:ea typeface="Yu Gothic" panose="020B0400000000000000" pitchFamily="34" charset="-128"/>
              </a:rPr>
              <a:t>追加料金なし</a:t>
            </a:r>
            <a:br>
              <a:rPr kumimoji="0" lang="en-US" altLang="ja-JP" sz="1754" kern="0" dirty="0">
                <a:solidFill>
                  <a:srgbClr val="00A6CB"/>
                </a:solidFill>
                <a:latin typeface="Yu Gothic" panose="020B0400000000000000" pitchFamily="34" charset="-128"/>
                <a:ea typeface="Yu Gothic" panose="020B0400000000000000" pitchFamily="34" charset="-128"/>
              </a:rPr>
            </a:br>
            <a:r>
              <a:rPr kumimoji="0" lang="ja-JP" altLang="en-US" sz="1579" kern="0" dirty="0">
                <a:solidFill>
                  <a:srgbClr val="000000"/>
                </a:solidFill>
                <a:latin typeface="Yu Gothic" panose="020B0400000000000000" pitchFamily="34" charset="-128"/>
                <a:ea typeface="Yu Gothic" panose="020B0400000000000000" pitchFamily="34" charset="-128"/>
              </a:rPr>
              <a:t>多くの制作会社では、スライド枚数やイラスト、フォーマット、グラフの挿入などで細かく料金設定がされていますが、弊社では一律の料金となっています。</a:t>
            </a:r>
            <a:endParaRPr kumimoji="0" lang="en-US" altLang="ja-JP" sz="1579" kern="0" dirty="0">
              <a:solidFill>
                <a:srgbClr val="000000"/>
              </a:solidFill>
              <a:latin typeface="Yu Gothic" panose="020B0400000000000000" pitchFamily="34" charset="-128"/>
              <a:ea typeface="Yu Gothic" panose="020B0400000000000000" pitchFamily="34" charset="-128"/>
            </a:endParaRPr>
          </a:p>
          <a:p>
            <a:pPr marL="400967" indent="-400967">
              <a:spcBef>
                <a:spcPts val="526"/>
              </a:spcBef>
              <a:spcAft>
                <a:spcPts val="526"/>
              </a:spcAft>
              <a:buFont typeface="+mj-lt"/>
              <a:buAutoNum type="arabicPeriod"/>
              <a:defRPr/>
            </a:pPr>
            <a:endParaRPr kumimoji="0" lang="en-US" altLang="ja-JP" sz="1754" kern="0" dirty="0">
              <a:solidFill>
                <a:srgbClr val="000000"/>
              </a:solidFill>
              <a:latin typeface="Yu Gothic" panose="020B0400000000000000" pitchFamily="34" charset="-128"/>
              <a:ea typeface="Yu Gothic" panose="020B0400000000000000" pitchFamily="34" charset="-128"/>
            </a:endParaRPr>
          </a:p>
        </p:txBody>
      </p:sp>
      <p:grpSp>
        <p:nvGrpSpPr>
          <p:cNvPr id="6" name="グループ化 5">
            <a:extLst>
              <a:ext uri="{FF2B5EF4-FFF2-40B4-BE49-F238E27FC236}">
                <a16:creationId xmlns:a16="http://schemas.microsoft.com/office/drawing/2014/main" id="{B5B3650D-B827-6243-8F3E-407BB88DC2C5}"/>
              </a:ext>
            </a:extLst>
          </p:cNvPr>
          <p:cNvGrpSpPr/>
          <p:nvPr/>
        </p:nvGrpSpPr>
        <p:grpSpPr>
          <a:xfrm>
            <a:off x="2062229" y="5674268"/>
            <a:ext cx="4294040" cy="771802"/>
            <a:chOff x="2318887" y="605805"/>
            <a:chExt cx="4896544" cy="880095"/>
          </a:xfrm>
        </p:grpSpPr>
        <p:sp>
          <p:nvSpPr>
            <p:cNvPr id="8" name="フリーフォーム 7">
              <a:extLst>
                <a:ext uri="{FF2B5EF4-FFF2-40B4-BE49-F238E27FC236}">
                  <a16:creationId xmlns:a16="http://schemas.microsoft.com/office/drawing/2014/main" id="{AC5A31BC-C1CB-4D4E-A292-9D10621A5DC4}"/>
                </a:ext>
              </a:extLst>
            </p:cNvPr>
            <p:cNvSpPr/>
            <p:nvPr/>
          </p:nvSpPr>
          <p:spPr>
            <a:xfrm flipV="1">
              <a:off x="2318887" y="605805"/>
              <a:ext cx="292100" cy="435595"/>
            </a:xfrm>
            <a:custGeom>
              <a:avLst/>
              <a:gdLst>
                <a:gd name="connsiteX0" fmla="*/ 584200 w 584200"/>
                <a:gd name="connsiteY0" fmla="*/ 0 h 444500"/>
                <a:gd name="connsiteX1" fmla="*/ 0 w 584200"/>
                <a:gd name="connsiteY1" fmla="*/ 0 h 444500"/>
                <a:gd name="connsiteX2" fmla="*/ 0 w 584200"/>
                <a:gd name="connsiteY2" fmla="*/ 444500 h 444500"/>
              </a:gdLst>
              <a:ahLst/>
              <a:cxnLst>
                <a:cxn ang="0">
                  <a:pos x="connsiteX0" y="connsiteY0"/>
                </a:cxn>
                <a:cxn ang="0">
                  <a:pos x="connsiteX1" y="connsiteY1"/>
                </a:cxn>
                <a:cxn ang="0">
                  <a:pos x="connsiteX2" y="connsiteY2"/>
                </a:cxn>
              </a:cxnLst>
              <a:rect l="l" t="t" r="r" b="b"/>
              <a:pathLst>
                <a:path w="584200" h="444500">
                  <a:moveTo>
                    <a:pt x="584200" y="0"/>
                  </a:moveTo>
                  <a:lnTo>
                    <a:pt x="0" y="0"/>
                  </a:lnTo>
                  <a:lnTo>
                    <a:pt x="0" y="444500"/>
                  </a:lnTo>
                </a:path>
              </a:pathLst>
            </a:custGeom>
            <a:noFill/>
            <a:ln w="12700">
              <a:solidFill>
                <a:srgbClr val="C00000"/>
              </a:solidFill>
              <a:headEnd type="none"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latin typeface="Yu Gothic" panose="020B0400000000000000" pitchFamily="34" charset="-128"/>
                <a:ea typeface="Yu Gothic" panose="020B0400000000000000" pitchFamily="34" charset="-128"/>
              </a:endParaRPr>
            </a:p>
          </p:txBody>
        </p:sp>
        <p:sp>
          <p:nvSpPr>
            <p:cNvPr id="9" name="正方形/長方形 8">
              <a:extLst>
                <a:ext uri="{FF2B5EF4-FFF2-40B4-BE49-F238E27FC236}">
                  <a16:creationId xmlns:a16="http://schemas.microsoft.com/office/drawing/2014/main" id="{CC27A735-9BA6-7E41-802B-41D323AB603B}"/>
                </a:ext>
              </a:extLst>
            </p:cNvPr>
            <p:cNvSpPr/>
            <p:nvPr/>
          </p:nvSpPr>
          <p:spPr>
            <a:xfrm>
              <a:off x="2590800" y="902342"/>
              <a:ext cx="4624631" cy="583558"/>
            </a:xfrm>
            <a:prstGeom prst="rect">
              <a:avLst/>
            </a:prstGeom>
            <a:noFill/>
            <a:ln w="12700" cap="flat" cmpd="sng" algn="ctr">
              <a:noFill/>
              <a:prstDash val="solid"/>
            </a:ln>
            <a:effectLst/>
          </p:spPr>
          <p:txBody>
            <a:bodyPr tIns="63141" rtlCol="0" anchor="t" anchorCtr="0"/>
            <a:lstStyle/>
            <a:p>
              <a:pPr>
                <a:spcAft>
                  <a:spcPts val="526"/>
                </a:spcAft>
                <a:defRPr/>
              </a:pPr>
              <a:r>
                <a:rPr kumimoji="0" lang="ja-JP" altLang="en-US" sz="1052" kern="0">
                  <a:solidFill>
                    <a:srgbClr val="C00000"/>
                  </a:solidFill>
                  <a:latin typeface="Yu Gothic" panose="020B0400000000000000" pitchFamily="34" charset="-128"/>
                  <a:ea typeface="Yu Gothic" panose="020B0400000000000000" pitchFamily="34" charset="-128"/>
                </a:rPr>
                <a:t>行頭に●をつけないように改行する場合には</a:t>
              </a:r>
              <a:br>
                <a:rPr kumimoji="0" lang="en-US" altLang="ja-JP" sz="1052" kern="0" dirty="0">
                  <a:solidFill>
                    <a:srgbClr val="C00000"/>
                  </a:solidFill>
                  <a:latin typeface="Yu Gothic" panose="020B0400000000000000" pitchFamily="34" charset="-128"/>
                  <a:ea typeface="Yu Gothic" panose="020B0400000000000000" pitchFamily="34" charset="-128"/>
                </a:rPr>
              </a:br>
              <a:r>
                <a:rPr kumimoji="0" lang="ja-JP" altLang="en-US" sz="1052" kern="0">
                  <a:solidFill>
                    <a:srgbClr val="C00000"/>
                  </a:solidFill>
                  <a:latin typeface="Yu Gothic" panose="020B0400000000000000" pitchFamily="34" charset="-128"/>
                  <a:ea typeface="Yu Gothic" panose="020B0400000000000000" pitchFamily="34" charset="-128"/>
                </a:rPr>
                <a:t>「</a:t>
              </a:r>
              <a:r>
                <a:rPr kumimoji="0" lang="en-US" altLang="ja-JP" sz="1052" kern="0" dirty="0">
                  <a:solidFill>
                    <a:srgbClr val="C00000"/>
                  </a:solidFill>
                  <a:latin typeface="Yu Gothic" panose="020B0400000000000000" pitchFamily="34" charset="-128"/>
                  <a:ea typeface="Yu Gothic" panose="020B0400000000000000" pitchFamily="34" charset="-128"/>
                </a:rPr>
                <a:t>shift</a:t>
              </a:r>
              <a:r>
                <a:rPr kumimoji="0" lang="ja-JP" altLang="en-US" sz="1052" kern="0">
                  <a:solidFill>
                    <a:srgbClr val="C00000"/>
                  </a:solidFill>
                  <a:latin typeface="Yu Gothic" panose="020B0400000000000000" pitchFamily="34" charset="-128"/>
                  <a:ea typeface="Yu Gothic" panose="020B0400000000000000" pitchFamily="34" charset="-128"/>
                </a:rPr>
                <a:t>」＋「</a:t>
              </a:r>
              <a:r>
                <a:rPr kumimoji="0" lang="en-US" altLang="ja-JP" sz="1052" kern="0" dirty="0">
                  <a:solidFill>
                    <a:srgbClr val="C00000"/>
                  </a:solidFill>
                  <a:latin typeface="Yu Gothic" panose="020B0400000000000000" pitchFamily="34" charset="-128"/>
                  <a:ea typeface="Yu Gothic" panose="020B0400000000000000" pitchFamily="34" charset="-128"/>
                </a:rPr>
                <a:t>enter</a:t>
              </a:r>
              <a:r>
                <a:rPr kumimoji="0" lang="ja-JP" altLang="en-US" sz="1052" kern="0">
                  <a:solidFill>
                    <a:srgbClr val="C00000"/>
                  </a:solidFill>
                  <a:latin typeface="Yu Gothic" panose="020B0400000000000000" pitchFamily="34" charset="-128"/>
                  <a:ea typeface="Yu Gothic" panose="020B0400000000000000" pitchFamily="34" charset="-128"/>
                </a:rPr>
                <a:t>」で改行すること</a:t>
              </a:r>
              <a:endParaRPr kumimoji="0" lang="en-US" altLang="ja-JP" sz="1052" kern="0" dirty="0">
                <a:solidFill>
                  <a:srgbClr val="C00000"/>
                </a:solidFill>
                <a:latin typeface="Yu Gothic" panose="020B0400000000000000" pitchFamily="34" charset="-128"/>
                <a:ea typeface="Yu Gothic" panose="020B0400000000000000" pitchFamily="34" charset="-128"/>
              </a:endParaRPr>
            </a:p>
          </p:txBody>
        </p:sp>
      </p:grpSp>
    </p:spTree>
    <p:extLst>
      <p:ext uri="{BB962C8B-B14F-4D97-AF65-F5344CB8AC3E}">
        <p14:creationId xmlns:p14="http://schemas.microsoft.com/office/powerpoint/2010/main" val="2269881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normAutofit/>
          </a:bodyPr>
          <a:lstStyle/>
          <a:p>
            <a:r>
              <a:rPr lang="ja-JP" altLang="en-US">
                <a:latin typeface="Yu Gothic" panose="020B0400000000000000" pitchFamily="34" charset="-128"/>
                <a:ea typeface="Yu Gothic" panose="020B0400000000000000" pitchFamily="34" charset="-128"/>
              </a:rPr>
              <a:t>比較表</a:t>
            </a:r>
            <a:endParaRPr kumimoji="1" lang="ja-JP" altLang="en-US" dirty="0">
              <a:latin typeface="Yu Gothic" panose="020B0400000000000000" pitchFamily="34" charset="-128"/>
              <a:ea typeface="Yu Gothic" panose="020B0400000000000000" pitchFamily="34" charset="-128"/>
            </a:endParaRPr>
          </a:p>
        </p:txBody>
      </p:sp>
      <p:graphicFrame>
        <p:nvGraphicFramePr>
          <p:cNvPr id="6" name="表 5">
            <a:extLst>
              <a:ext uri="{FF2B5EF4-FFF2-40B4-BE49-F238E27FC236}">
                <a16:creationId xmlns:a16="http://schemas.microsoft.com/office/drawing/2014/main" id="{CC7FF653-A391-F241-A2A3-316F4F87CF94}"/>
              </a:ext>
            </a:extLst>
          </p:cNvPr>
          <p:cNvGraphicFramePr/>
          <p:nvPr>
            <p:extLst>
              <p:ext uri="{D42A27DB-BD31-4B8C-83A1-F6EECF244321}">
                <p14:modId xmlns:p14="http://schemas.microsoft.com/office/powerpoint/2010/main" val="2419428093"/>
              </p:ext>
            </p:extLst>
          </p:nvPr>
        </p:nvGraphicFramePr>
        <p:xfrm>
          <a:off x="1924924" y="1695966"/>
          <a:ext cx="6841968" cy="4681298"/>
        </p:xfrm>
        <a:graphic>
          <a:graphicData uri="http://schemas.openxmlformats.org/drawingml/2006/table">
            <a:tbl>
              <a:tblPr firstRow="1">
                <a:effectLst/>
                <a:tableStyleId>{69C7853C-536D-4A76-A0AE-DD22124D55A5}</a:tableStyleId>
              </a:tblPr>
              <a:tblGrid>
                <a:gridCol w="1429461">
                  <a:extLst>
                    <a:ext uri="{9D8B030D-6E8A-4147-A177-3AD203B41FA5}">
                      <a16:colId xmlns:a16="http://schemas.microsoft.com/office/drawing/2014/main" val="20000"/>
                    </a:ext>
                  </a:extLst>
                </a:gridCol>
                <a:gridCol w="2706000">
                  <a:extLst>
                    <a:ext uri="{9D8B030D-6E8A-4147-A177-3AD203B41FA5}">
                      <a16:colId xmlns:a16="http://schemas.microsoft.com/office/drawing/2014/main" val="20001"/>
                    </a:ext>
                  </a:extLst>
                </a:gridCol>
                <a:gridCol w="2706507">
                  <a:extLst>
                    <a:ext uri="{9D8B030D-6E8A-4147-A177-3AD203B41FA5}">
                      <a16:colId xmlns:a16="http://schemas.microsoft.com/office/drawing/2014/main" val="20002"/>
                    </a:ext>
                  </a:extLst>
                </a:gridCol>
              </a:tblGrid>
              <a:tr h="413192">
                <a:tc>
                  <a:txBody>
                    <a:bodyPr/>
                    <a:lstStyle/>
                    <a:p>
                      <a:pPr>
                        <a:buNone/>
                      </a:pPr>
                      <a:endParaRPr lang="ja-JP" altLang="en-US" sz="1400" b="1" i="0">
                        <a:latin typeface="Yu Gothic" panose="020B0400000000000000" pitchFamily="34" charset="-128"/>
                        <a:ea typeface="Yu Gothic" panose="020B0400000000000000" pitchFamily="34" charset="-128"/>
                      </a:endParaRPr>
                    </a:p>
                  </a:txBody>
                  <a:tcPr marL="72916" marR="72916" marT="36458" marB="364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a:buNone/>
                      </a:pPr>
                      <a:r>
                        <a:rPr lang="en-US" altLang="ja-JP" sz="2200" b="1" i="0" dirty="0">
                          <a:latin typeface="Yu Gothic" panose="020B0400000000000000" pitchFamily="34" charset="-128"/>
                          <a:ea typeface="Yu Gothic" panose="020B0400000000000000" pitchFamily="34" charset="-128"/>
                        </a:rPr>
                        <a:t>A</a:t>
                      </a:r>
                      <a:r>
                        <a:rPr lang="ja-JP" altLang="en-US" sz="2200" b="1" i="0">
                          <a:latin typeface="Yu Gothic" panose="020B0400000000000000" pitchFamily="34" charset="-128"/>
                          <a:ea typeface="Yu Gothic" panose="020B0400000000000000" pitchFamily="34" charset="-128"/>
                        </a:rPr>
                        <a:t>社</a:t>
                      </a:r>
                    </a:p>
                  </a:txBody>
                  <a:tcPr marL="72916" marR="72916" marT="36458" marB="364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a:buNone/>
                      </a:pPr>
                      <a:r>
                        <a:rPr lang="ja-JP" altLang="en-US" sz="2200" b="1" i="0">
                          <a:latin typeface="Yu Gothic" panose="020B0400000000000000" pitchFamily="34" charset="-128"/>
                          <a:ea typeface="Yu Gothic" panose="020B0400000000000000" pitchFamily="34" charset="-128"/>
                        </a:rPr>
                        <a:t>当社</a:t>
                      </a:r>
                    </a:p>
                  </a:txBody>
                  <a:tcPr marL="72916" marR="72916" marT="36458" marB="364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899"/>
                    </a:solidFill>
                  </a:tcPr>
                </a:tc>
                <a:extLst>
                  <a:ext uri="{0D108BD9-81ED-4DB2-BD59-A6C34878D82A}">
                    <a16:rowId xmlns:a16="http://schemas.microsoft.com/office/drawing/2014/main" val="10000"/>
                  </a:ext>
                </a:extLst>
              </a:tr>
              <a:tr h="704350">
                <a:tc>
                  <a:txBody>
                    <a:bodyPr/>
                    <a:lstStyle/>
                    <a:p>
                      <a:pPr algn="l">
                        <a:lnSpc>
                          <a:spcPct val="170000"/>
                        </a:lnSpc>
                        <a:buNone/>
                      </a:pPr>
                      <a:r>
                        <a:rPr lang="ja-JP" altLang="en-US" sz="1900" b="1" i="0">
                          <a:latin typeface="Yu Gothic" panose="020B0400000000000000" pitchFamily="34" charset="-128"/>
                          <a:ea typeface="Yu Gothic" panose="020B0400000000000000" pitchFamily="34" charset="-128"/>
                        </a:rPr>
                        <a:t>使いやすさ</a:t>
                      </a:r>
                    </a:p>
                  </a:txBody>
                  <a:tcPr marL="72916" marR="72916" marT="36458" marB="364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buNone/>
                      </a:pPr>
                      <a:r>
                        <a:rPr lang="ja-JP" altLang="en-US" sz="3900" b="1" i="0">
                          <a:latin typeface="Yu Gothic" panose="020B0400000000000000" pitchFamily="34" charset="-128"/>
                          <a:ea typeface="Yu Gothic" panose="020B0400000000000000" pitchFamily="34" charset="-128"/>
                        </a:rPr>
                        <a:t>△</a:t>
                      </a:r>
                    </a:p>
                  </a:txBody>
                  <a:tcPr marL="72916" marR="72916" marT="36458" marB="364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buNone/>
                      </a:pPr>
                      <a:r>
                        <a:rPr lang="ja-JP" altLang="en-US" sz="3900" b="1" i="0">
                          <a:solidFill>
                            <a:srgbClr val="009899"/>
                          </a:solidFill>
                          <a:latin typeface="Yu Gothic" panose="020B0400000000000000" pitchFamily="34" charset="-128"/>
                          <a:ea typeface="Yu Gothic" panose="020B0400000000000000" pitchFamily="34" charset="-128"/>
                          <a:sym typeface="+mn-ea"/>
                        </a:rPr>
                        <a:t>〇</a:t>
                      </a:r>
                    </a:p>
                  </a:txBody>
                  <a:tcPr marL="72916" marR="72916" marT="36458" marB="364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957990">
                <a:tc>
                  <a:txBody>
                    <a:bodyPr/>
                    <a:lstStyle/>
                    <a:p>
                      <a:pPr algn="l">
                        <a:lnSpc>
                          <a:spcPct val="170000"/>
                        </a:lnSpc>
                        <a:buNone/>
                      </a:pPr>
                      <a:r>
                        <a:rPr lang="ja-JP" altLang="en-US" sz="1900" b="1" i="0">
                          <a:latin typeface="Yu Gothic" panose="020B0400000000000000" pitchFamily="34" charset="-128"/>
                          <a:ea typeface="Yu Gothic" panose="020B0400000000000000" pitchFamily="34" charset="-128"/>
                        </a:rPr>
                        <a:t>月額費用</a:t>
                      </a:r>
                    </a:p>
                  </a:txBody>
                  <a:tcPr marL="72916" marR="72916" marT="36458" marB="364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buNone/>
                      </a:pPr>
                      <a:r>
                        <a:rPr lang="ja-JP" altLang="en-US" sz="3900" b="1" i="0">
                          <a:latin typeface="Yu Gothic" panose="020B0400000000000000" pitchFamily="34" charset="-128"/>
                          <a:ea typeface="Yu Gothic" panose="020B0400000000000000" pitchFamily="34" charset="-128"/>
                        </a:rPr>
                        <a:t>✖</a:t>
                      </a:r>
                    </a:p>
                    <a:p>
                      <a:pPr algn="ctr">
                        <a:lnSpc>
                          <a:spcPct val="100000"/>
                        </a:lnSpc>
                        <a:buNone/>
                      </a:pPr>
                      <a:r>
                        <a:rPr lang="en-US" altLang="ja-JP" sz="1900" b="1" i="0" dirty="0">
                          <a:latin typeface="Yu Gothic" panose="020B0400000000000000" pitchFamily="34" charset="-128"/>
                          <a:ea typeface="Yu Gothic" panose="020B0400000000000000" pitchFamily="34" charset="-128"/>
                        </a:rPr>
                        <a:t>19,800</a:t>
                      </a:r>
                      <a:r>
                        <a:rPr lang="ja-JP" altLang="en-US" sz="1900" b="1" i="0">
                          <a:latin typeface="Yu Gothic" panose="020B0400000000000000" pitchFamily="34" charset="-128"/>
                          <a:ea typeface="Yu Gothic" panose="020B0400000000000000" pitchFamily="34" charset="-128"/>
                        </a:rPr>
                        <a:t>円</a:t>
                      </a:r>
                    </a:p>
                  </a:txBody>
                  <a:tcPr marL="72916" marR="72916" marT="36458" marB="364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buNone/>
                      </a:pPr>
                      <a:r>
                        <a:rPr lang="ja-JP" altLang="en-US" sz="3900" b="1" i="0">
                          <a:solidFill>
                            <a:srgbClr val="009899"/>
                          </a:solidFill>
                          <a:latin typeface="Yu Gothic" panose="020B0400000000000000" pitchFamily="34" charset="-128"/>
                          <a:ea typeface="Yu Gothic" panose="020B0400000000000000" pitchFamily="34" charset="-128"/>
                          <a:sym typeface="+mn-ea"/>
                        </a:rPr>
                        <a:t>〇</a:t>
                      </a:r>
                    </a:p>
                    <a:p>
                      <a:pPr algn="ctr">
                        <a:lnSpc>
                          <a:spcPct val="100000"/>
                        </a:lnSpc>
                        <a:buNone/>
                      </a:pPr>
                      <a:r>
                        <a:rPr lang="en-US" altLang="ja-JP" sz="1900" b="1" i="0" dirty="0">
                          <a:solidFill>
                            <a:srgbClr val="009899"/>
                          </a:solidFill>
                          <a:latin typeface="Yu Gothic" panose="020B0400000000000000" pitchFamily="34" charset="-128"/>
                          <a:ea typeface="Yu Gothic" panose="020B0400000000000000" pitchFamily="34" charset="-128"/>
                        </a:rPr>
                        <a:t>9,800</a:t>
                      </a:r>
                      <a:r>
                        <a:rPr lang="ja-JP" altLang="en-US" sz="1900" b="1" i="0">
                          <a:solidFill>
                            <a:srgbClr val="009899"/>
                          </a:solidFill>
                          <a:latin typeface="Yu Gothic" panose="020B0400000000000000" pitchFamily="34" charset="-128"/>
                          <a:ea typeface="Yu Gothic" panose="020B0400000000000000" pitchFamily="34" charset="-128"/>
                        </a:rPr>
                        <a:t>円</a:t>
                      </a:r>
                    </a:p>
                  </a:txBody>
                  <a:tcPr marL="72916" marR="72916" marT="36458" marB="364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698781">
                <a:tc>
                  <a:txBody>
                    <a:bodyPr/>
                    <a:lstStyle/>
                    <a:p>
                      <a:pPr algn="l">
                        <a:lnSpc>
                          <a:spcPct val="170000"/>
                        </a:lnSpc>
                        <a:buNone/>
                      </a:pPr>
                      <a:r>
                        <a:rPr lang="ja-JP" altLang="en-US" sz="1900" b="1" i="0">
                          <a:latin typeface="Yu Gothic" panose="020B0400000000000000" pitchFamily="34" charset="-128"/>
                          <a:ea typeface="Yu Gothic" panose="020B0400000000000000" pitchFamily="34" charset="-128"/>
                        </a:rPr>
                        <a:t>耐久性</a:t>
                      </a:r>
                    </a:p>
                  </a:txBody>
                  <a:tcPr marL="72916" marR="72916" marT="36458" marB="364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buNone/>
                      </a:pPr>
                      <a:r>
                        <a:rPr lang="ja-JP" altLang="en-US" sz="3900" b="1" i="0">
                          <a:latin typeface="Yu Gothic" panose="020B0400000000000000" pitchFamily="34" charset="-128"/>
                          <a:ea typeface="Yu Gothic" panose="020B0400000000000000" pitchFamily="34" charset="-128"/>
                        </a:rPr>
                        <a:t>〇</a:t>
                      </a:r>
                    </a:p>
                  </a:txBody>
                  <a:tcPr marL="72916" marR="72916" marT="36458" marB="364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buNone/>
                      </a:pPr>
                      <a:r>
                        <a:rPr lang="ja-JP" altLang="en-US" sz="3900" b="1" i="0">
                          <a:solidFill>
                            <a:srgbClr val="009899"/>
                          </a:solidFill>
                          <a:latin typeface="Yu Gothic" panose="020B0400000000000000" pitchFamily="34" charset="-128"/>
                          <a:ea typeface="Yu Gothic" panose="020B0400000000000000" pitchFamily="34" charset="-128"/>
                          <a:sym typeface="+mn-ea"/>
                        </a:rPr>
                        <a:t>〇</a:t>
                      </a:r>
                    </a:p>
                  </a:txBody>
                  <a:tcPr marL="72916" marR="72916" marT="36458" marB="364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957990">
                <a:tc>
                  <a:txBody>
                    <a:bodyPr/>
                    <a:lstStyle/>
                    <a:p>
                      <a:pPr algn="l">
                        <a:lnSpc>
                          <a:spcPct val="170000"/>
                        </a:lnSpc>
                        <a:buNone/>
                      </a:pPr>
                      <a:r>
                        <a:rPr lang="ja-JP" altLang="en-US" sz="1900" b="1" i="0">
                          <a:latin typeface="Yu Gothic" panose="020B0400000000000000" pitchFamily="34" charset="-128"/>
                          <a:ea typeface="Yu Gothic" panose="020B0400000000000000" pitchFamily="34" charset="-128"/>
                        </a:rPr>
                        <a:t>サポート</a:t>
                      </a:r>
                    </a:p>
                  </a:txBody>
                  <a:tcPr marL="72916" marR="72916" marT="36458" marB="364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buNone/>
                      </a:pPr>
                      <a:r>
                        <a:rPr lang="ja-JP" altLang="en-US" sz="3900" b="1" i="0">
                          <a:latin typeface="Yu Gothic" panose="020B0400000000000000" pitchFamily="34" charset="-128"/>
                          <a:ea typeface="Yu Gothic" panose="020B0400000000000000" pitchFamily="34" charset="-128"/>
                          <a:sym typeface="+mn-ea"/>
                        </a:rPr>
                        <a:t>△</a:t>
                      </a:r>
                      <a:endParaRPr lang="ja-JP" altLang="en-US" sz="3900" b="1" i="0">
                        <a:latin typeface="Yu Gothic" panose="020B0400000000000000" pitchFamily="34" charset="-128"/>
                        <a:ea typeface="Yu Gothic" panose="020B0400000000000000" pitchFamily="34" charset="-128"/>
                      </a:endParaRPr>
                    </a:p>
                    <a:p>
                      <a:pPr algn="ctr">
                        <a:lnSpc>
                          <a:spcPct val="100000"/>
                        </a:lnSpc>
                        <a:buNone/>
                      </a:pPr>
                      <a:r>
                        <a:rPr lang="ja-JP" altLang="en-US" sz="1900" b="1" i="0">
                          <a:latin typeface="Yu Gothic" panose="020B0400000000000000" pitchFamily="34" charset="-128"/>
                          <a:ea typeface="Yu Gothic" panose="020B0400000000000000" pitchFamily="34" charset="-128"/>
                        </a:rPr>
                        <a:t>平日のみ</a:t>
                      </a:r>
                    </a:p>
                  </a:txBody>
                  <a:tcPr marL="72916" marR="72916" marT="36458" marB="364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buNone/>
                      </a:pPr>
                      <a:r>
                        <a:rPr lang="ja-JP" altLang="en-US" sz="3900" b="1" i="0">
                          <a:solidFill>
                            <a:srgbClr val="009899"/>
                          </a:solidFill>
                          <a:latin typeface="Yu Gothic" panose="020B0400000000000000" pitchFamily="34" charset="-128"/>
                          <a:ea typeface="Yu Gothic" panose="020B0400000000000000" pitchFamily="34" charset="-128"/>
                          <a:sym typeface="+mn-ea"/>
                        </a:rPr>
                        <a:t>〇</a:t>
                      </a:r>
                    </a:p>
                    <a:p>
                      <a:pPr algn="ctr">
                        <a:lnSpc>
                          <a:spcPct val="100000"/>
                        </a:lnSpc>
                        <a:buNone/>
                      </a:pPr>
                      <a:r>
                        <a:rPr lang="en-US" altLang="ja-JP" sz="1900" b="1" i="0" dirty="0">
                          <a:solidFill>
                            <a:srgbClr val="009899"/>
                          </a:solidFill>
                          <a:latin typeface="Yu Gothic" panose="020B0400000000000000" pitchFamily="34" charset="-128"/>
                          <a:ea typeface="Yu Gothic" panose="020B0400000000000000" pitchFamily="34" charset="-128"/>
                        </a:rPr>
                        <a:t>24</a:t>
                      </a:r>
                      <a:r>
                        <a:rPr lang="ja-JP" altLang="en-US" sz="1900" b="1" i="0">
                          <a:solidFill>
                            <a:srgbClr val="009899"/>
                          </a:solidFill>
                          <a:latin typeface="Yu Gothic" panose="020B0400000000000000" pitchFamily="34" charset="-128"/>
                          <a:ea typeface="Yu Gothic" panose="020B0400000000000000" pitchFamily="34" charset="-128"/>
                        </a:rPr>
                        <a:t>時間対応</a:t>
                      </a:r>
                    </a:p>
                  </a:txBody>
                  <a:tcPr marL="72916" marR="72916" marT="36458" marB="364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957990">
                <a:tc>
                  <a:txBody>
                    <a:bodyPr/>
                    <a:lstStyle/>
                    <a:p>
                      <a:pPr algn="l">
                        <a:lnSpc>
                          <a:spcPct val="170000"/>
                        </a:lnSpc>
                        <a:buNone/>
                      </a:pPr>
                      <a:r>
                        <a:rPr lang="ja-JP" altLang="en-US" sz="1900" b="1" i="0">
                          <a:latin typeface="Yu Gothic" panose="020B0400000000000000" pitchFamily="34" charset="-128"/>
                          <a:ea typeface="Yu Gothic" panose="020B0400000000000000" pitchFamily="34" charset="-128"/>
                        </a:rPr>
                        <a:t>保証</a:t>
                      </a:r>
                    </a:p>
                  </a:txBody>
                  <a:tcPr marL="72916" marR="72916" marT="36458" marB="364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buNone/>
                      </a:pPr>
                      <a:r>
                        <a:rPr lang="ja-JP" altLang="en-US" sz="3900" b="1" i="0">
                          <a:latin typeface="Yu Gothic" panose="020B0400000000000000" pitchFamily="34" charset="-128"/>
                          <a:ea typeface="Yu Gothic" panose="020B0400000000000000" pitchFamily="34" charset="-128"/>
                        </a:rPr>
                        <a:t>✖</a:t>
                      </a:r>
                    </a:p>
                    <a:p>
                      <a:pPr algn="ctr">
                        <a:lnSpc>
                          <a:spcPct val="100000"/>
                        </a:lnSpc>
                        <a:buNone/>
                      </a:pPr>
                      <a:r>
                        <a:rPr lang="ja-JP" altLang="en-US" sz="1900" b="1" i="0">
                          <a:latin typeface="Yu Gothic" panose="020B0400000000000000" pitchFamily="34" charset="-128"/>
                          <a:ea typeface="Yu Gothic" panose="020B0400000000000000" pitchFamily="34" charset="-128"/>
                        </a:rPr>
                        <a:t>なし</a:t>
                      </a:r>
                    </a:p>
                  </a:txBody>
                  <a:tcPr marL="72916" marR="72916" marT="36458" marB="364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buNone/>
                      </a:pPr>
                      <a:r>
                        <a:rPr lang="ja-JP" altLang="en-US" sz="3900" b="1" i="0">
                          <a:solidFill>
                            <a:srgbClr val="009899"/>
                          </a:solidFill>
                          <a:latin typeface="Yu Gothic" panose="020B0400000000000000" pitchFamily="34" charset="-128"/>
                          <a:ea typeface="Yu Gothic" panose="020B0400000000000000" pitchFamily="34" charset="-128"/>
                          <a:sym typeface="+mn-ea"/>
                        </a:rPr>
                        <a:t>〇</a:t>
                      </a:r>
                    </a:p>
                    <a:p>
                      <a:pPr algn="ctr">
                        <a:lnSpc>
                          <a:spcPct val="100000"/>
                        </a:lnSpc>
                        <a:buNone/>
                      </a:pPr>
                      <a:r>
                        <a:rPr lang="ja-JP" altLang="en-US" sz="1900" b="1" i="0">
                          <a:solidFill>
                            <a:srgbClr val="009899"/>
                          </a:solidFill>
                          <a:latin typeface="Yu Gothic" panose="020B0400000000000000" pitchFamily="34" charset="-128"/>
                          <a:ea typeface="Yu Gothic" panose="020B0400000000000000" pitchFamily="34" charset="-128"/>
                        </a:rPr>
                        <a:t>１年間保証</a:t>
                      </a:r>
                    </a:p>
                  </a:txBody>
                  <a:tcPr marL="72916" marR="72916" marT="36458" marB="364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69058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a:latin typeface="Yu Gothic" panose="020B0400000000000000" pitchFamily="34" charset="-128"/>
                <a:ea typeface="Yu Gothic" panose="020B0400000000000000" pitchFamily="34" charset="-128"/>
              </a:rPr>
              <a:t>棒グラフ</a:t>
            </a:r>
          </a:p>
        </p:txBody>
      </p:sp>
      <p:graphicFrame>
        <p:nvGraphicFramePr>
          <p:cNvPr id="4" name="グラフ 3"/>
          <p:cNvGraphicFramePr/>
          <p:nvPr>
            <p:extLst>
              <p:ext uri="{D42A27DB-BD31-4B8C-83A1-F6EECF244321}">
                <p14:modId xmlns:p14="http://schemas.microsoft.com/office/powerpoint/2010/main" val="2173392785"/>
              </p:ext>
            </p:extLst>
          </p:nvPr>
        </p:nvGraphicFramePr>
        <p:xfrm>
          <a:off x="1872182" y="1330746"/>
          <a:ext cx="6959145" cy="52194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8814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a:latin typeface="Yu Gothic" panose="020B0400000000000000" pitchFamily="34" charset="-128"/>
                <a:ea typeface="Yu Gothic" panose="020B0400000000000000" pitchFamily="34" charset="-128"/>
              </a:rPr>
              <a:t>折れ線グラフ</a:t>
            </a:r>
          </a:p>
        </p:txBody>
      </p:sp>
      <p:graphicFrame>
        <p:nvGraphicFramePr>
          <p:cNvPr id="4" name="グラフ 3"/>
          <p:cNvGraphicFramePr/>
          <p:nvPr>
            <p:extLst>
              <p:ext uri="{D42A27DB-BD31-4B8C-83A1-F6EECF244321}">
                <p14:modId xmlns:p14="http://schemas.microsoft.com/office/powerpoint/2010/main" val="2152928855"/>
              </p:ext>
            </p:extLst>
          </p:nvPr>
        </p:nvGraphicFramePr>
        <p:xfrm>
          <a:off x="1872182" y="1330746"/>
          <a:ext cx="6959145" cy="5219498"/>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ボックス 2"/>
          <p:cNvSpPr txBox="1"/>
          <p:nvPr/>
        </p:nvSpPr>
        <p:spPr>
          <a:xfrm>
            <a:off x="7156276" y="2749639"/>
            <a:ext cx="1947358" cy="520271"/>
          </a:xfrm>
          <a:prstGeom prst="rect">
            <a:avLst/>
          </a:prstGeom>
          <a:noFill/>
        </p:spPr>
        <p:txBody>
          <a:bodyPr wrap="square" rtlCol="0">
            <a:spAutoFit/>
          </a:bodyPr>
          <a:lstStyle/>
          <a:p>
            <a:pPr marL="161501" algn="ctr">
              <a:lnSpc>
                <a:spcPct val="120000"/>
              </a:lnSpc>
              <a:defRPr/>
            </a:pPr>
            <a:r>
              <a:rPr kumimoji="0" lang="ja-JP" altLang="en-US" sz="2456" b="1">
                <a:solidFill>
                  <a:srgbClr val="009899"/>
                </a:solidFill>
                <a:latin typeface="Yu Gothic" panose="020B0400000000000000" pitchFamily="34" charset="-128"/>
                <a:ea typeface="Yu Gothic" panose="020B0400000000000000" pitchFamily="34" charset="-128"/>
              </a:rPr>
              <a:t>自社</a:t>
            </a:r>
          </a:p>
        </p:txBody>
      </p:sp>
      <p:sp>
        <p:nvSpPr>
          <p:cNvPr id="5" name="テキストボックス 4"/>
          <p:cNvSpPr txBox="1"/>
          <p:nvPr/>
        </p:nvSpPr>
        <p:spPr>
          <a:xfrm>
            <a:off x="7156277" y="4277120"/>
            <a:ext cx="1947358" cy="520271"/>
          </a:xfrm>
          <a:prstGeom prst="rect">
            <a:avLst/>
          </a:prstGeom>
          <a:noFill/>
        </p:spPr>
        <p:txBody>
          <a:bodyPr wrap="square" rtlCol="0">
            <a:spAutoFit/>
          </a:bodyPr>
          <a:lstStyle/>
          <a:p>
            <a:pPr marL="161501" algn="ctr">
              <a:lnSpc>
                <a:spcPct val="120000"/>
              </a:lnSpc>
              <a:defRPr/>
            </a:pPr>
            <a:r>
              <a:rPr kumimoji="0" lang="ja-JP" altLang="en-US" sz="2456" b="1">
                <a:solidFill>
                  <a:prstClr val="white">
                    <a:lumMod val="50000"/>
                  </a:prstClr>
                </a:solidFill>
                <a:latin typeface="Yu Gothic" panose="020B0400000000000000" pitchFamily="34" charset="-128"/>
                <a:ea typeface="Yu Gothic" panose="020B0400000000000000" pitchFamily="34" charset="-128"/>
              </a:rPr>
              <a:t>競合</a:t>
            </a:r>
            <a:r>
              <a:rPr kumimoji="0" lang="en-US" altLang="ja-JP" sz="2456" b="1" dirty="0">
                <a:solidFill>
                  <a:prstClr val="white">
                    <a:lumMod val="50000"/>
                  </a:prstClr>
                </a:solidFill>
                <a:latin typeface="Yu Gothic" panose="020B0400000000000000" pitchFamily="34" charset="-128"/>
                <a:ea typeface="Yu Gothic" panose="020B0400000000000000" pitchFamily="34" charset="-128"/>
              </a:rPr>
              <a:t>A</a:t>
            </a:r>
          </a:p>
        </p:txBody>
      </p:sp>
    </p:spTree>
    <p:extLst>
      <p:ext uri="{BB962C8B-B14F-4D97-AF65-F5344CB8AC3E}">
        <p14:creationId xmlns:p14="http://schemas.microsoft.com/office/powerpoint/2010/main" val="2985772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C67713F7-C46C-3943-ACF5-2FA051895F72}"/>
              </a:ext>
            </a:extLst>
          </p:cNvPr>
          <p:cNvSpPr>
            <a:spLocks noGrp="1"/>
          </p:cNvSpPr>
          <p:nvPr/>
        </p:nvSpPr>
        <p:spPr>
          <a:xfrm>
            <a:off x="1591801" y="2303157"/>
            <a:ext cx="7508214" cy="1199805"/>
          </a:xfrm>
          <a:prstGeom prst="rect">
            <a:avLst/>
          </a:prstGeom>
        </p:spPr>
        <p:txBody>
          <a:bodyPr vert="horz" lIns="80189" tIns="40094" rIns="31741" bIns="40094" rtlCol="0" anchor="t" anchorCtr="0">
            <a:noAutofit/>
          </a:bodyPr>
          <a:lstStyle>
            <a:lvl1pPr algn="ctr" defTabSz="914400" rtl="0" eaLnBrk="1" latinLnBrk="0" hangingPunct="1">
              <a:spcBef>
                <a:spcPct val="0"/>
              </a:spcBef>
              <a:buNone/>
              <a:defRPr kumimoji="1" sz="4000" b="1" kern="1200">
                <a:solidFill>
                  <a:schemeClr val="tx1"/>
                </a:solidFill>
                <a:latin typeface="メイリオ" panose="020B0604030504040204" charset="-128"/>
                <a:ea typeface="メイリオ" panose="020B0604030504040204" charset="-128"/>
                <a:cs typeface="+mj-cs"/>
              </a:defRPr>
            </a:lvl1pPr>
          </a:lstStyle>
          <a:p>
            <a:r>
              <a:rPr lang="ja-JP" altLang="en-US" sz="2806">
                <a:latin typeface="Yu Gothic" panose="020B0400000000000000" pitchFamily="34" charset="-128"/>
                <a:ea typeface="Yu Gothic" panose="020B0400000000000000" pitchFamily="34" charset="-128"/>
              </a:rPr>
              <a:t>次のスライドから営業資料用</a:t>
            </a:r>
            <a:br>
              <a:rPr lang="en-US" altLang="ja-JP" sz="2806" dirty="0">
                <a:latin typeface="Yu Gothic" panose="020B0400000000000000" pitchFamily="34" charset="-128"/>
                <a:ea typeface="Yu Gothic" panose="020B0400000000000000" pitchFamily="34" charset="-128"/>
              </a:rPr>
            </a:br>
            <a:r>
              <a:rPr lang="ja-JP" altLang="en-US" sz="2806">
                <a:latin typeface="Yu Gothic" panose="020B0400000000000000" pitchFamily="34" charset="-128"/>
                <a:ea typeface="Yu Gothic" panose="020B0400000000000000" pitchFamily="34" charset="-128"/>
              </a:rPr>
              <a:t>テンプレートになります</a:t>
            </a:r>
          </a:p>
        </p:txBody>
      </p:sp>
      <p:sp>
        <p:nvSpPr>
          <p:cNvPr id="6" name="上矢印 5">
            <a:extLst>
              <a:ext uri="{FF2B5EF4-FFF2-40B4-BE49-F238E27FC236}">
                <a16:creationId xmlns:a16="http://schemas.microsoft.com/office/drawing/2014/main" id="{1930D8DB-C5D2-2846-B615-E89331F2BAFF}"/>
              </a:ext>
            </a:extLst>
          </p:cNvPr>
          <p:cNvSpPr/>
          <p:nvPr/>
        </p:nvSpPr>
        <p:spPr>
          <a:xfrm rot="10800000">
            <a:off x="4682857" y="4877631"/>
            <a:ext cx="1326100" cy="884067"/>
          </a:xfrm>
          <a:prstGeom prst="upArrow">
            <a:avLst>
              <a:gd name="adj1" fmla="val 50000"/>
              <a:gd name="adj2" fmla="val 5574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
        <p:nvSpPr>
          <p:cNvPr id="8" name="タイトル 1">
            <a:extLst>
              <a:ext uri="{FF2B5EF4-FFF2-40B4-BE49-F238E27FC236}">
                <a16:creationId xmlns:a16="http://schemas.microsoft.com/office/drawing/2014/main" id="{AC4C5970-0948-0C4C-830B-20C21A88F686}"/>
              </a:ext>
            </a:extLst>
          </p:cNvPr>
          <p:cNvSpPr>
            <a:spLocks noGrp="1"/>
          </p:cNvSpPr>
          <p:nvPr/>
        </p:nvSpPr>
        <p:spPr>
          <a:xfrm>
            <a:off x="1591801" y="3590394"/>
            <a:ext cx="7508214" cy="1199805"/>
          </a:xfrm>
          <a:prstGeom prst="rect">
            <a:avLst/>
          </a:prstGeom>
        </p:spPr>
        <p:txBody>
          <a:bodyPr vert="horz" lIns="80189" tIns="40094" rIns="31741" bIns="40094" rtlCol="0" anchor="t" anchorCtr="0">
            <a:noAutofit/>
          </a:bodyPr>
          <a:lstStyle>
            <a:lvl1pPr algn="ctr" defTabSz="914400" rtl="0" eaLnBrk="1" latinLnBrk="0" hangingPunct="1">
              <a:spcBef>
                <a:spcPct val="0"/>
              </a:spcBef>
              <a:buNone/>
              <a:defRPr kumimoji="1" sz="4000" b="1" kern="1200">
                <a:solidFill>
                  <a:schemeClr val="tx1"/>
                </a:solidFill>
                <a:latin typeface="メイリオ" panose="020B0604030504040204" charset="-128"/>
                <a:ea typeface="メイリオ" panose="020B0604030504040204" charset="-128"/>
                <a:cs typeface="+mj-cs"/>
              </a:defRPr>
            </a:lvl1pPr>
          </a:lstStyle>
          <a:p>
            <a:r>
              <a:rPr lang="ja-JP" altLang="en-US" sz="2105">
                <a:latin typeface="Yu Gothic" panose="020B0400000000000000" pitchFamily="34" charset="-128"/>
                <a:ea typeface="Yu Gothic" panose="020B0400000000000000" pitchFamily="34" charset="-128"/>
              </a:rPr>
              <a:t>各ページのノート部分に</a:t>
            </a:r>
            <a:br>
              <a:rPr lang="en-US" altLang="ja-JP" sz="2105" dirty="0">
                <a:latin typeface="Yu Gothic" panose="020B0400000000000000" pitchFamily="34" charset="-128"/>
                <a:ea typeface="Yu Gothic" panose="020B0400000000000000" pitchFamily="34" charset="-128"/>
              </a:rPr>
            </a:br>
            <a:r>
              <a:rPr lang="ja-JP" altLang="en-US" sz="2105">
                <a:latin typeface="Yu Gothic" panose="020B0400000000000000" pitchFamily="34" charset="-128"/>
                <a:ea typeface="Yu Gothic" panose="020B0400000000000000" pitchFamily="34" charset="-128"/>
              </a:rPr>
              <a:t>注意書きがありますので</a:t>
            </a:r>
            <a:endParaRPr lang="en-US" altLang="ja-JP" sz="2105" dirty="0">
              <a:latin typeface="Yu Gothic" panose="020B0400000000000000" pitchFamily="34" charset="-128"/>
              <a:ea typeface="Yu Gothic" panose="020B0400000000000000" pitchFamily="34" charset="-128"/>
            </a:endParaRPr>
          </a:p>
          <a:p>
            <a:r>
              <a:rPr lang="ja-JP" altLang="en-US" sz="2105">
                <a:latin typeface="Yu Gothic" panose="020B0400000000000000" pitchFamily="34" charset="-128"/>
                <a:ea typeface="Yu Gothic" panose="020B0400000000000000" pitchFamily="34" charset="-128"/>
              </a:rPr>
              <a:t>そちらも一緒にご覧ください</a:t>
            </a:r>
          </a:p>
        </p:txBody>
      </p:sp>
    </p:spTree>
    <p:extLst>
      <p:ext uri="{BB962C8B-B14F-4D97-AF65-F5344CB8AC3E}">
        <p14:creationId xmlns:p14="http://schemas.microsoft.com/office/powerpoint/2010/main" val="644342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extLst>
              <p:ext uri="{D42A27DB-BD31-4B8C-83A1-F6EECF244321}">
                <p14:modId xmlns:p14="http://schemas.microsoft.com/office/powerpoint/2010/main" val="3090938103"/>
              </p:ext>
            </p:extLst>
          </p:nvPr>
        </p:nvGraphicFramePr>
        <p:xfrm>
          <a:off x="1994136" y="1169812"/>
          <a:ext cx="6959145" cy="5219498"/>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ctrTitle"/>
          </p:nvPr>
        </p:nvSpPr>
        <p:spPr/>
        <p:txBody>
          <a:bodyPr>
            <a:normAutofit/>
          </a:bodyPr>
          <a:lstStyle/>
          <a:p>
            <a:r>
              <a:rPr lang="ja-JP" altLang="en-US">
                <a:latin typeface="Yu Gothic" panose="020B0400000000000000" pitchFamily="34" charset="-128"/>
                <a:ea typeface="Yu Gothic" panose="020B0400000000000000" pitchFamily="34" charset="-128"/>
              </a:rPr>
              <a:t>円グラフ</a:t>
            </a:r>
          </a:p>
        </p:txBody>
      </p:sp>
      <p:grpSp>
        <p:nvGrpSpPr>
          <p:cNvPr id="8" name="グループ化 7"/>
          <p:cNvGrpSpPr/>
          <p:nvPr/>
        </p:nvGrpSpPr>
        <p:grpSpPr>
          <a:xfrm>
            <a:off x="6253039" y="1856426"/>
            <a:ext cx="2861174" cy="920499"/>
            <a:chOff x="8392" y="1946"/>
            <a:chExt cx="5138" cy="1653"/>
          </a:xfrm>
        </p:grpSpPr>
        <p:sp>
          <p:nvSpPr>
            <p:cNvPr id="6" name="フリーフォーム 5"/>
            <p:cNvSpPr/>
            <p:nvPr/>
          </p:nvSpPr>
          <p:spPr>
            <a:xfrm>
              <a:off x="8392" y="2383"/>
              <a:ext cx="2782" cy="1216"/>
            </a:xfrm>
            <a:custGeom>
              <a:avLst/>
              <a:gdLst>
                <a:gd name="connisteX0" fmla="*/ 0 w 1766570"/>
                <a:gd name="connsiteY0" fmla="*/ 772160 h 772160"/>
                <a:gd name="connisteX1" fmla="*/ 772160 w 1766570"/>
                <a:gd name="connsiteY1" fmla="*/ 0 h 772160"/>
                <a:gd name="connisteX2" fmla="*/ 1766570 w 1766570"/>
                <a:gd name="connsiteY2" fmla="*/ 0 h 772160"/>
              </a:gdLst>
              <a:ahLst/>
              <a:cxnLst>
                <a:cxn ang="0">
                  <a:pos x="connisteX0" y="connsiteY0"/>
                </a:cxn>
                <a:cxn ang="0">
                  <a:pos x="connisteX1" y="connsiteY1"/>
                </a:cxn>
                <a:cxn ang="0">
                  <a:pos x="connisteX2" y="connsiteY2"/>
                </a:cxn>
              </a:cxnLst>
              <a:rect l="l" t="t" r="r" b="b"/>
              <a:pathLst>
                <a:path w="1766570" h="772160">
                  <a:moveTo>
                    <a:pt x="0" y="772160"/>
                  </a:moveTo>
                  <a:lnTo>
                    <a:pt x="772160" y="0"/>
                  </a:lnTo>
                  <a:lnTo>
                    <a:pt x="176657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sz="1579" b="1">
                <a:solidFill>
                  <a:prstClr val="white"/>
                </a:solidFill>
                <a:latin typeface="Yu Gothic" panose="020B0400000000000000" pitchFamily="34" charset="-128"/>
                <a:ea typeface="Yu Gothic" panose="020B0400000000000000" pitchFamily="34" charset="-128"/>
              </a:endParaRPr>
            </a:p>
          </p:txBody>
        </p:sp>
        <p:sp>
          <p:nvSpPr>
            <p:cNvPr id="7" name="テキストボックス 6"/>
            <p:cNvSpPr txBox="1"/>
            <p:nvPr/>
          </p:nvSpPr>
          <p:spPr>
            <a:xfrm>
              <a:off x="10944" y="1946"/>
              <a:ext cx="2586" cy="1044"/>
            </a:xfrm>
            <a:prstGeom prst="rect">
              <a:avLst/>
            </a:prstGeom>
            <a:noFill/>
          </p:spPr>
          <p:txBody>
            <a:bodyPr wrap="square" rtlCol="0">
              <a:spAutoFit/>
            </a:bodyPr>
            <a:lstStyle/>
            <a:p>
              <a:pPr marL="161501">
                <a:lnSpc>
                  <a:spcPct val="120000"/>
                </a:lnSpc>
                <a:defRPr/>
              </a:pPr>
              <a:r>
                <a:rPr kumimoji="0" lang="ja-JP" altLang="en-US" sz="2806" b="1">
                  <a:solidFill>
                    <a:srgbClr val="009899"/>
                  </a:solidFill>
                  <a:latin typeface="Yu Gothic" panose="020B0400000000000000" pitchFamily="34" charset="-128"/>
                  <a:ea typeface="Yu Gothic" panose="020B0400000000000000" pitchFamily="34" charset="-128"/>
                </a:rPr>
                <a:t>リンゴ</a:t>
              </a:r>
            </a:p>
          </p:txBody>
        </p:sp>
      </p:grpSp>
      <p:grpSp>
        <p:nvGrpSpPr>
          <p:cNvPr id="9" name="グループ化 8"/>
          <p:cNvGrpSpPr/>
          <p:nvPr/>
        </p:nvGrpSpPr>
        <p:grpSpPr>
          <a:xfrm>
            <a:off x="6207377" y="5355210"/>
            <a:ext cx="2861174" cy="1031316"/>
            <a:chOff x="8392" y="1028"/>
            <a:chExt cx="5138" cy="1852"/>
          </a:xfrm>
        </p:grpSpPr>
        <p:sp>
          <p:nvSpPr>
            <p:cNvPr id="10" name="フリーフォーム 9"/>
            <p:cNvSpPr/>
            <p:nvPr/>
          </p:nvSpPr>
          <p:spPr>
            <a:xfrm flipV="1">
              <a:off x="8392" y="1028"/>
              <a:ext cx="2782" cy="1355"/>
            </a:xfrm>
            <a:custGeom>
              <a:avLst/>
              <a:gdLst>
                <a:gd name="connisteX0" fmla="*/ 0 w 1766570"/>
                <a:gd name="connsiteY0" fmla="*/ 772160 h 772160"/>
                <a:gd name="connisteX1" fmla="*/ 772160 w 1766570"/>
                <a:gd name="connsiteY1" fmla="*/ 0 h 772160"/>
                <a:gd name="connisteX2" fmla="*/ 1766570 w 1766570"/>
                <a:gd name="connsiteY2" fmla="*/ 0 h 772160"/>
              </a:gdLst>
              <a:ahLst/>
              <a:cxnLst>
                <a:cxn ang="0">
                  <a:pos x="connisteX0" y="connsiteY0"/>
                </a:cxn>
                <a:cxn ang="0">
                  <a:pos x="connisteX1" y="connsiteY1"/>
                </a:cxn>
                <a:cxn ang="0">
                  <a:pos x="connisteX2" y="connsiteY2"/>
                </a:cxn>
              </a:cxnLst>
              <a:rect l="l" t="t" r="r" b="b"/>
              <a:pathLst>
                <a:path w="1766570" h="772160">
                  <a:moveTo>
                    <a:pt x="0" y="772160"/>
                  </a:moveTo>
                  <a:lnTo>
                    <a:pt x="772160" y="0"/>
                  </a:lnTo>
                  <a:lnTo>
                    <a:pt x="176657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ja-JP" altLang="en-US" sz="1579" b="1">
                <a:solidFill>
                  <a:prstClr val="white"/>
                </a:solidFill>
                <a:latin typeface="Yu Gothic" panose="020B0400000000000000" pitchFamily="34" charset="-128"/>
                <a:ea typeface="Yu Gothic" panose="020B0400000000000000" pitchFamily="34" charset="-128"/>
              </a:endParaRPr>
            </a:p>
          </p:txBody>
        </p:sp>
        <p:sp>
          <p:nvSpPr>
            <p:cNvPr id="11" name="テキストボックス 10"/>
            <p:cNvSpPr txBox="1"/>
            <p:nvPr/>
          </p:nvSpPr>
          <p:spPr>
            <a:xfrm>
              <a:off x="10944" y="1946"/>
              <a:ext cx="2586" cy="934"/>
            </a:xfrm>
            <a:prstGeom prst="rect">
              <a:avLst/>
            </a:prstGeom>
            <a:noFill/>
          </p:spPr>
          <p:txBody>
            <a:bodyPr wrap="square" rtlCol="0">
              <a:spAutoFit/>
            </a:bodyPr>
            <a:lstStyle/>
            <a:p>
              <a:pPr marL="161501">
                <a:lnSpc>
                  <a:spcPct val="120000"/>
                </a:lnSpc>
                <a:defRPr/>
              </a:pPr>
              <a:r>
                <a:rPr kumimoji="0" lang="ja-JP" altLang="en-US" sz="2456" b="1">
                  <a:solidFill>
                    <a:prstClr val="black">
                      <a:lumMod val="85000"/>
                      <a:lumOff val="15000"/>
                    </a:prstClr>
                  </a:solidFill>
                  <a:latin typeface="Yu Gothic" panose="020B0400000000000000" pitchFamily="34" charset="-128"/>
                  <a:ea typeface="Yu Gothic" panose="020B0400000000000000" pitchFamily="34" charset="-128"/>
                </a:rPr>
                <a:t>いちご</a:t>
              </a:r>
            </a:p>
          </p:txBody>
        </p:sp>
      </p:grpSp>
      <p:grpSp>
        <p:nvGrpSpPr>
          <p:cNvPr id="25" name="グループ化 24"/>
          <p:cNvGrpSpPr/>
          <p:nvPr/>
        </p:nvGrpSpPr>
        <p:grpSpPr>
          <a:xfrm>
            <a:off x="1464555" y="5302310"/>
            <a:ext cx="2746459" cy="683831"/>
            <a:chOff x="230" y="8134"/>
            <a:chExt cx="4932" cy="1228"/>
          </a:xfrm>
        </p:grpSpPr>
        <p:sp>
          <p:nvSpPr>
            <p:cNvPr id="15" name="テキストボックス 14"/>
            <p:cNvSpPr txBox="1"/>
            <p:nvPr/>
          </p:nvSpPr>
          <p:spPr>
            <a:xfrm>
              <a:off x="230" y="8428"/>
              <a:ext cx="3544" cy="934"/>
            </a:xfrm>
            <a:prstGeom prst="rect">
              <a:avLst/>
            </a:prstGeom>
            <a:noFill/>
          </p:spPr>
          <p:txBody>
            <a:bodyPr wrap="square" rtlCol="0">
              <a:spAutoFit/>
            </a:bodyPr>
            <a:lstStyle/>
            <a:p>
              <a:pPr marL="161501">
                <a:lnSpc>
                  <a:spcPct val="120000"/>
                </a:lnSpc>
                <a:defRPr/>
              </a:pPr>
              <a:r>
                <a:rPr kumimoji="0" lang="ja-JP" altLang="en-US" sz="2456" b="1">
                  <a:solidFill>
                    <a:prstClr val="black">
                      <a:lumMod val="50000"/>
                      <a:lumOff val="50000"/>
                    </a:prstClr>
                  </a:solidFill>
                  <a:latin typeface="Yu Gothic" panose="020B0400000000000000" pitchFamily="34" charset="-128"/>
                  <a:ea typeface="Yu Gothic" panose="020B0400000000000000" pitchFamily="34" charset="-128"/>
                </a:rPr>
                <a:t>さくらんぼ</a:t>
              </a:r>
            </a:p>
          </p:txBody>
        </p:sp>
        <p:sp>
          <p:nvSpPr>
            <p:cNvPr id="19" name="フリーフォーム 18"/>
            <p:cNvSpPr/>
            <p:nvPr/>
          </p:nvSpPr>
          <p:spPr>
            <a:xfrm>
              <a:off x="3572" y="8134"/>
              <a:ext cx="1590" cy="794"/>
            </a:xfrm>
            <a:custGeom>
              <a:avLst/>
              <a:gdLst>
                <a:gd name="connisteX0" fmla="*/ 0 w 1009650"/>
                <a:gd name="connsiteY0" fmla="*/ 504190 h 504190"/>
                <a:gd name="connisteX1" fmla="*/ 504825 w 1009650"/>
                <a:gd name="connsiteY1" fmla="*/ 504190 h 504190"/>
                <a:gd name="connisteX2" fmla="*/ 1009650 w 1009650"/>
                <a:gd name="connsiteY2" fmla="*/ 0 h 504190"/>
              </a:gdLst>
              <a:ahLst/>
              <a:cxnLst>
                <a:cxn ang="0">
                  <a:pos x="connisteX0" y="connsiteY0"/>
                </a:cxn>
                <a:cxn ang="0">
                  <a:pos x="connisteX1" y="connsiteY1"/>
                </a:cxn>
                <a:cxn ang="0">
                  <a:pos x="connisteX2" y="connsiteY2"/>
                </a:cxn>
              </a:cxnLst>
              <a:rect l="l" t="t" r="r" b="b"/>
              <a:pathLst>
                <a:path w="1009650" h="504190">
                  <a:moveTo>
                    <a:pt x="0" y="504190"/>
                  </a:moveTo>
                  <a:lnTo>
                    <a:pt x="504825" y="504190"/>
                  </a:lnTo>
                  <a:lnTo>
                    <a:pt x="100965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defRPr/>
              </a:pPr>
              <a:endParaRPr kumimoji="0" lang="ja-JP" altLang="en-US" sz="1579" b="1">
                <a:solidFill>
                  <a:prstClr val="white"/>
                </a:solidFill>
                <a:latin typeface="Yu Gothic" panose="020B0400000000000000" pitchFamily="34" charset="-128"/>
                <a:ea typeface="Yu Gothic" panose="020B0400000000000000" pitchFamily="34" charset="-128"/>
                <a:sym typeface="+mn-ea"/>
              </a:endParaRPr>
            </a:p>
          </p:txBody>
        </p:sp>
      </p:grpSp>
      <p:grpSp>
        <p:nvGrpSpPr>
          <p:cNvPr id="24" name="グループ化 23"/>
          <p:cNvGrpSpPr/>
          <p:nvPr/>
        </p:nvGrpSpPr>
        <p:grpSpPr>
          <a:xfrm>
            <a:off x="1464556" y="3349382"/>
            <a:ext cx="2121657" cy="520113"/>
            <a:chOff x="230" y="4627"/>
            <a:chExt cx="3810" cy="934"/>
          </a:xfrm>
        </p:grpSpPr>
        <p:sp>
          <p:nvSpPr>
            <p:cNvPr id="16" name="テキストボックス 15"/>
            <p:cNvSpPr txBox="1"/>
            <p:nvPr/>
          </p:nvSpPr>
          <p:spPr>
            <a:xfrm>
              <a:off x="230" y="4627"/>
              <a:ext cx="3544" cy="934"/>
            </a:xfrm>
            <a:prstGeom prst="rect">
              <a:avLst/>
            </a:prstGeom>
            <a:noFill/>
          </p:spPr>
          <p:txBody>
            <a:bodyPr wrap="square" rtlCol="0">
              <a:spAutoFit/>
            </a:bodyPr>
            <a:lstStyle/>
            <a:p>
              <a:pPr marL="161501">
                <a:lnSpc>
                  <a:spcPct val="120000"/>
                </a:lnSpc>
                <a:defRPr/>
              </a:pPr>
              <a:r>
                <a:rPr kumimoji="0" lang="ja-JP" altLang="en-US" sz="2456" b="1">
                  <a:solidFill>
                    <a:prstClr val="black">
                      <a:lumMod val="50000"/>
                      <a:lumOff val="50000"/>
                    </a:prstClr>
                  </a:solidFill>
                  <a:latin typeface="Yu Gothic" panose="020B0400000000000000" pitchFamily="34" charset="-128"/>
                  <a:ea typeface="Yu Gothic" panose="020B0400000000000000" pitchFamily="34" charset="-128"/>
                </a:rPr>
                <a:t>ブドウ</a:t>
              </a:r>
            </a:p>
          </p:txBody>
        </p:sp>
        <p:cxnSp>
          <p:nvCxnSpPr>
            <p:cNvPr id="20" name="直線コネクタ 19"/>
            <p:cNvCxnSpPr/>
            <p:nvPr/>
          </p:nvCxnSpPr>
          <p:spPr>
            <a:xfrm>
              <a:off x="2520" y="5095"/>
              <a:ext cx="1520" cy="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3" name="グループ化 22"/>
          <p:cNvGrpSpPr/>
          <p:nvPr/>
        </p:nvGrpSpPr>
        <p:grpSpPr>
          <a:xfrm>
            <a:off x="1464555" y="2171611"/>
            <a:ext cx="3071669" cy="670466"/>
            <a:chOff x="230" y="2512"/>
            <a:chExt cx="5516" cy="1204"/>
          </a:xfrm>
        </p:grpSpPr>
        <p:sp>
          <p:nvSpPr>
            <p:cNvPr id="17" name="テキストボックス 16"/>
            <p:cNvSpPr txBox="1"/>
            <p:nvPr/>
          </p:nvSpPr>
          <p:spPr>
            <a:xfrm>
              <a:off x="230" y="2512"/>
              <a:ext cx="3544" cy="934"/>
            </a:xfrm>
            <a:prstGeom prst="rect">
              <a:avLst/>
            </a:prstGeom>
            <a:noFill/>
          </p:spPr>
          <p:txBody>
            <a:bodyPr wrap="square" rtlCol="0">
              <a:spAutoFit/>
            </a:bodyPr>
            <a:lstStyle/>
            <a:p>
              <a:pPr marL="161501">
                <a:lnSpc>
                  <a:spcPct val="120000"/>
                </a:lnSpc>
                <a:defRPr/>
              </a:pPr>
              <a:r>
                <a:rPr kumimoji="0" lang="ja-JP" altLang="en-US" sz="2456" b="1">
                  <a:solidFill>
                    <a:prstClr val="black">
                      <a:lumMod val="50000"/>
                      <a:lumOff val="50000"/>
                    </a:prstClr>
                  </a:solidFill>
                  <a:latin typeface="Yu Gothic" panose="020B0400000000000000" pitchFamily="34" charset="-128"/>
                  <a:ea typeface="Yu Gothic" panose="020B0400000000000000" pitchFamily="34" charset="-128"/>
                </a:rPr>
                <a:t>バナナ</a:t>
              </a:r>
            </a:p>
          </p:txBody>
        </p:sp>
        <p:sp>
          <p:nvSpPr>
            <p:cNvPr id="21" name="フリーフォーム 20"/>
            <p:cNvSpPr/>
            <p:nvPr/>
          </p:nvSpPr>
          <p:spPr>
            <a:xfrm>
              <a:off x="2450" y="2921"/>
              <a:ext cx="3296" cy="795"/>
            </a:xfrm>
            <a:custGeom>
              <a:avLst/>
              <a:gdLst>
                <a:gd name="connisteX0" fmla="*/ 0 w 2092960"/>
                <a:gd name="connsiteY0" fmla="*/ 0 h 504825"/>
                <a:gd name="connisteX1" fmla="*/ 1588135 w 2092960"/>
                <a:gd name="connsiteY1" fmla="*/ 0 h 504825"/>
                <a:gd name="connisteX2" fmla="*/ 2092960 w 2092960"/>
                <a:gd name="connsiteY2" fmla="*/ 504825 h 504825"/>
              </a:gdLst>
              <a:ahLst/>
              <a:cxnLst>
                <a:cxn ang="0">
                  <a:pos x="connisteX0" y="connsiteY0"/>
                </a:cxn>
                <a:cxn ang="0">
                  <a:pos x="connisteX1" y="connsiteY1"/>
                </a:cxn>
                <a:cxn ang="0">
                  <a:pos x="connisteX2" y="connsiteY2"/>
                </a:cxn>
              </a:cxnLst>
              <a:rect l="l" t="t" r="r" b="b"/>
              <a:pathLst>
                <a:path w="2092960" h="504825">
                  <a:moveTo>
                    <a:pt x="0" y="0"/>
                  </a:moveTo>
                  <a:lnTo>
                    <a:pt x="1588135" y="0"/>
                  </a:lnTo>
                  <a:lnTo>
                    <a:pt x="2092960" y="50482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defRPr/>
              </a:pPr>
              <a:endParaRPr kumimoji="0" lang="ja-JP" altLang="en-US" sz="1579" b="1">
                <a:solidFill>
                  <a:prstClr val="white"/>
                </a:solidFill>
                <a:latin typeface="Yu Gothic" panose="020B0400000000000000" pitchFamily="34" charset="-128"/>
                <a:ea typeface="Yu Gothic" panose="020B0400000000000000" pitchFamily="34" charset="-128"/>
                <a:sym typeface="+mn-ea"/>
              </a:endParaRPr>
            </a:p>
          </p:txBody>
        </p:sp>
      </p:grpSp>
      <p:grpSp>
        <p:nvGrpSpPr>
          <p:cNvPr id="26" name="グループ化 25"/>
          <p:cNvGrpSpPr/>
          <p:nvPr/>
        </p:nvGrpSpPr>
        <p:grpSpPr>
          <a:xfrm>
            <a:off x="1464556" y="1323505"/>
            <a:ext cx="3696471" cy="958365"/>
            <a:chOff x="230" y="989"/>
            <a:chExt cx="6638" cy="1721"/>
          </a:xfrm>
        </p:grpSpPr>
        <p:sp>
          <p:nvSpPr>
            <p:cNvPr id="18" name="テキストボックス 17"/>
            <p:cNvSpPr txBox="1"/>
            <p:nvPr/>
          </p:nvSpPr>
          <p:spPr>
            <a:xfrm>
              <a:off x="230" y="989"/>
              <a:ext cx="3544" cy="934"/>
            </a:xfrm>
            <a:prstGeom prst="rect">
              <a:avLst/>
            </a:prstGeom>
            <a:noFill/>
          </p:spPr>
          <p:txBody>
            <a:bodyPr wrap="square" rtlCol="0">
              <a:spAutoFit/>
            </a:bodyPr>
            <a:lstStyle/>
            <a:p>
              <a:pPr marL="161501">
                <a:lnSpc>
                  <a:spcPct val="120000"/>
                </a:lnSpc>
                <a:defRPr/>
              </a:pPr>
              <a:r>
                <a:rPr kumimoji="0" lang="ja-JP" altLang="en-US" sz="2456" b="1">
                  <a:solidFill>
                    <a:prstClr val="black">
                      <a:lumMod val="50000"/>
                      <a:lumOff val="50000"/>
                    </a:prstClr>
                  </a:solidFill>
                  <a:latin typeface="Yu Gothic" panose="020B0400000000000000" pitchFamily="34" charset="-128"/>
                  <a:ea typeface="Yu Gothic" panose="020B0400000000000000" pitchFamily="34" charset="-128"/>
                </a:rPr>
                <a:t>オレンジ</a:t>
              </a:r>
            </a:p>
          </p:txBody>
        </p:sp>
        <p:sp>
          <p:nvSpPr>
            <p:cNvPr id="22" name="フリーフォーム 21"/>
            <p:cNvSpPr/>
            <p:nvPr/>
          </p:nvSpPr>
          <p:spPr>
            <a:xfrm>
              <a:off x="3128" y="1425"/>
              <a:ext cx="3740" cy="1285"/>
            </a:xfrm>
            <a:custGeom>
              <a:avLst/>
              <a:gdLst>
                <a:gd name="connisteX0" fmla="*/ 0 w 2374900"/>
                <a:gd name="connsiteY0" fmla="*/ 0 h 815975"/>
                <a:gd name="connisteX1" fmla="*/ 1825625 w 2374900"/>
                <a:gd name="connsiteY1" fmla="*/ 0 h 815975"/>
                <a:gd name="connisteX2" fmla="*/ 2296795 w 2374900"/>
                <a:gd name="connsiteY2" fmla="*/ 815975 h 815975"/>
                <a:gd name="connisteX3" fmla="*/ 2374900 w 2374900"/>
                <a:gd name="connsiteY3" fmla="*/ 815975 h 815975"/>
              </a:gdLst>
              <a:ahLst/>
              <a:cxnLst>
                <a:cxn ang="0">
                  <a:pos x="connisteX0" y="connsiteY0"/>
                </a:cxn>
                <a:cxn ang="0">
                  <a:pos x="connisteX1" y="connsiteY1"/>
                </a:cxn>
                <a:cxn ang="0">
                  <a:pos x="connisteX2" y="connsiteY2"/>
                </a:cxn>
                <a:cxn ang="0">
                  <a:pos x="connisteX3" y="connsiteY3"/>
                </a:cxn>
              </a:cxnLst>
              <a:rect l="l" t="t" r="r" b="b"/>
              <a:pathLst>
                <a:path w="2374900" h="815975">
                  <a:moveTo>
                    <a:pt x="0" y="0"/>
                  </a:moveTo>
                  <a:lnTo>
                    <a:pt x="1825625" y="0"/>
                  </a:lnTo>
                  <a:lnTo>
                    <a:pt x="2296795" y="815975"/>
                  </a:lnTo>
                  <a:lnTo>
                    <a:pt x="2374900" y="81597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defRPr/>
              </a:pPr>
              <a:endParaRPr kumimoji="0" lang="ja-JP" altLang="en-US" sz="1579" b="1">
                <a:solidFill>
                  <a:prstClr val="white"/>
                </a:solidFill>
                <a:latin typeface="Yu Gothic" panose="020B0400000000000000" pitchFamily="34" charset="-128"/>
                <a:ea typeface="Yu Gothic" panose="020B0400000000000000" pitchFamily="34" charset="-128"/>
                <a:sym typeface="+mn-ea"/>
              </a:endParaRPr>
            </a:p>
          </p:txBody>
        </p:sp>
      </p:grpSp>
    </p:spTree>
    <p:extLst>
      <p:ext uri="{BB962C8B-B14F-4D97-AF65-F5344CB8AC3E}">
        <p14:creationId xmlns:p14="http://schemas.microsoft.com/office/powerpoint/2010/main" val="2329854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C26C73C8-A9CF-B348-AADD-0E493471291F}"/>
              </a:ext>
            </a:extLst>
          </p:cNvPr>
          <p:cNvSpPr/>
          <p:nvPr/>
        </p:nvSpPr>
        <p:spPr>
          <a:xfrm>
            <a:off x="-1" y="0"/>
            <a:ext cx="10691813" cy="57374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
        <p:nvSpPr>
          <p:cNvPr id="13" name="正方形/長方形 12">
            <a:extLst>
              <a:ext uri="{FF2B5EF4-FFF2-40B4-BE49-F238E27FC236}">
                <a16:creationId xmlns:a16="http://schemas.microsoft.com/office/drawing/2014/main" id="{1F9D04A4-FCF0-F344-8908-FC378E30CD2B}"/>
              </a:ext>
            </a:extLst>
          </p:cNvPr>
          <p:cNvSpPr/>
          <p:nvPr/>
        </p:nvSpPr>
        <p:spPr>
          <a:xfrm>
            <a:off x="3009444" y="1660310"/>
            <a:ext cx="4672925" cy="72829"/>
          </a:xfrm>
          <a:prstGeom prst="rect">
            <a:avLst/>
          </a:prstGeom>
          <a:solidFill>
            <a:srgbClr val="009899"/>
          </a:solidFill>
          <a:ln>
            <a:noFill/>
          </a:ln>
          <a:effectLst>
            <a:outerShdw blurRad="1651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89" tIns="40094" rIns="80189" bIns="40094" numCol="1" spcCol="0" rtlCol="0" fromWordArt="0" anchor="ctr" anchorCtr="0" forceAA="0" compatLnSpc="1">
            <a:prstTxWarp prst="textNoShape">
              <a:avLst/>
            </a:prstTxWarp>
            <a:noAutofit/>
          </a:bodyPr>
          <a:lstStyle/>
          <a:p>
            <a:pPr algn="ctr"/>
            <a:endParaRPr lang="ja-JP" altLang="en-US" sz="1579"/>
          </a:p>
        </p:txBody>
      </p:sp>
      <p:sp>
        <p:nvSpPr>
          <p:cNvPr id="14" name="サブタイトル 2">
            <a:extLst>
              <a:ext uri="{FF2B5EF4-FFF2-40B4-BE49-F238E27FC236}">
                <a16:creationId xmlns:a16="http://schemas.microsoft.com/office/drawing/2014/main" id="{15A4BA84-5EE4-5C49-9697-A53A984522C2}"/>
              </a:ext>
            </a:extLst>
          </p:cNvPr>
          <p:cNvSpPr txBox="1">
            <a:spLocks/>
          </p:cNvSpPr>
          <p:nvPr/>
        </p:nvSpPr>
        <p:spPr>
          <a:xfrm>
            <a:off x="1493901" y="981720"/>
            <a:ext cx="7704012" cy="651043"/>
          </a:xfrm>
          <a:prstGeom prst="rect">
            <a:avLst/>
          </a:prstGeom>
        </p:spPr>
        <p:txBody>
          <a:bodyPr vert="horz" lIns="80189" tIns="40094" rIns="80189" bIns="40094" rtlCol="0">
            <a:noAutofit/>
          </a:bodyPr>
          <a:lstStyle>
            <a:lvl1pPr marL="0" indent="0" algn="l" defTabSz="914400" rtl="0" eaLnBrk="1" latinLnBrk="0" hangingPunct="1">
              <a:spcBef>
                <a:spcPct val="20000"/>
              </a:spcBef>
              <a:buFont typeface="Arial" panose="020B0604020202020204" pitchFamily="34" charset="0"/>
              <a:buNone/>
              <a:defRPr kumimoji="1" sz="3200" kern="1200">
                <a:solidFill>
                  <a:schemeClr val="tx1">
                    <a:lumMod val="65000"/>
                    <a:lumOff val="3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ctr"/>
            <a:r>
              <a:rPr lang="ja-JP" altLang="en-US" sz="3508" b="1">
                <a:solidFill>
                  <a:schemeClr val="tx1"/>
                </a:solidFill>
                <a:latin typeface="Yu Gothic" panose="020B0400000000000000" pitchFamily="34" charset="-128"/>
                <a:ea typeface="Yu Gothic" panose="020B0400000000000000" pitchFamily="34" charset="-128"/>
              </a:rPr>
              <a:t>本資料のご利用について</a:t>
            </a:r>
          </a:p>
        </p:txBody>
      </p:sp>
      <p:sp>
        <p:nvSpPr>
          <p:cNvPr id="3" name="テキストボックス 2"/>
          <p:cNvSpPr txBox="1"/>
          <p:nvPr/>
        </p:nvSpPr>
        <p:spPr>
          <a:xfrm>
            <a:off x="1622148" y="1987465"/>
            <a:ext cx="7455312" cy="1388072"/>
          </a:xfrm>
          <a:prstGeom prst="rect">
            <a:avLst/>
          </a:prstGeom>
          <a:noFill/>
        </p:spPr>
        <p:txBody>
          <a:bodyPr wrap="square" rtlCol="0">
            <a:spAutoFit/>
          </a:bodyPr>
          <a:lstStyle/>
          <a:p>
            <a:pPr marL="250605" indent="-250605">
              <a:buFont typeface="Arial" panose="020B0604020202020204" pitchFamily="34" charset="0"/>
              <a:buChar char="•"/>
              <a:defRPr/>
            </a:pPr>
            <a:r>
              <a:rPr kumimoji="0" lang="ja-JP" altLang="en-US" sz="2105" b="1">
                <a:solidFill>
                  <a:prstClr val="black"/>
                </a:solidFill>
                <a:latin typeface="Yu Gothic" panose="020B0400000000000000" pitchFamily="34" charset="-128"/>
                <a:ea typeface="Yu Gothic" panose="020B0400000000000000" pitchFamily="34" charset="-128"/>
              </a:rPr>
              <a:t>個人的な利用、ビジネスでの利用は問題ありません。</a:t>
            </a:r>
            <a:br>
              <a:rPr kumimoji="0" lang="ja-JP" altLang="en-US" sz="2105" b="1">
                <a:solidFill>
                  <a:prstClr val="black"/>
                </a:solidFill>
                <a:latin typeface="Yu Gothic" panose="020B0400000000000000" pitchFamily="34" charset="-128"/>
                <a:ea typeface="Yu Gothic" panose="020B0400000000000000" pitchFamily="34" charset="-128"/>
              </a:rPr>
            </a:br>
            <a:r>
              <a:rPr kumimoji="0" lang="ja-JP" altLang="en-US" sz="2105" b="1">
                <a:solidFill>
                  <a:prstClr val="black"/>
                </a:solidFill>
                <a:latin typeface="Yu Gothic" panose="020B0400000000000000" pitchFamily="34" charset="-128"/>
                <a:ea typeface="Yu Gothic" panose="020B0400000000000000" pitchFamily="34" charset="-128"/>
              </a:rPr>
              <a:t>自由に使ってやってください！</a:t>
            </a:r>
          </a:p>
          <a:p>
            <a:pPr marL="250605" indent="-250605">
              <a:buFont typeface="Arial" panose="020B0604020202020204" pitchFamily="34" charset="0"/>
              <a:buChar char="•"/>
              <a:defRPr/>
            </a:pPr>
            <a:endParaRPr kumimoji="0" lang="ja-JP" altLang="en-US" sz="2105" b="1">
              <a:solidFill>
                <a:prstClr val="black"/>
              </a:solidFill>
              <a:latin typeface="Yu Gothic" panose="020B0400000000000000" pitchFamily="34" charset="-128"/>
              <a:ea typeface="Yu Gothic" panose="020B0400000000000000" pitchFamily="34" charset="-128"/>
            </a:endParaRPr>
          </a:p>
          <a:p>
            <a:pPr marL="250605" indent="-250605">
              <a:buFont typeface="Arial" panose="020B0604020202020204" pitchFamily="34" charset="0"/>
              <a:buChar char="•"/>
              <a:defRPr/>
            </a:pPr>
            <a:r>
              <a:rPr kumimoji="0" lang="ja-JP" altLang="en-US" sz="2105" b="1">
                <a:solidFill>
                  <a:prstClr val="black"/>
                </a:solidFill>
                <a:latin typeface="Yu Gothic" panose="020B0400000000000000" pitchFamily="34" charset="-128"/>
                <a:ea typeface="Yu Gothic" panose="020B0400000000000000" pitchFamily="34" charset="-128"/>
              </a:rPr>
              <a:t>本資料を第三者に譲渡、販売することは禁止しています。</a:t>
            </a:r>
          </a:p>
        </p:txBody>
      </p:sp>
      <p:sp>
        <p:nvSpPr>
          <p:cNvPr id="5" name="テキストボックス 4"/>
          <p:cNvSpPr txBox="1"/>
          <p:nvPr/>
        </p:nvSpPr>
        <p:spPr>
          <a:xfrm>
            <a:off x="1648323" y="4447115"/>
            <a:ext cx="5429993" cy="416268"/>
          </a:xfrm>
          <a:prstGeom prst="rect">
            <a:avLst/>
          </a:prstGeom>
          <a:noFill/>
        </p:spPr>
        <p:txBody>
          <a:bodyPr wrap="square" rtlCol="0">
            <a:spAutoFit/>
          </a:bodyPr>
          <a:lstStyle/>
          <a:p>
            <a:pPr>
              <a:defRPr/>
            </a:pPr>
            <a:r>
              <a:rPr kumimoji="0" lang="ja-JP" altLang="en-US" sz="2105" b="1">
                <a:solidFill>
                  <a:prstClr val="black"/>
                </a:solidFill>
                <a:latin typeface="Yu Gothic" panose="020B0400000000000000" pitchFamily="34" charset="-128"/>
                <a:ea typeface="Yu Gothic" panose="020B0400000000000000" pitchFamily="34" charset="-128"/>
              </a:rPr>
              <a:t>✉ </a:t>
            </a:r>
            <a:r>
              <a:rPr kumimoji="0" lang="en-US" altLang="ja-JP" sz="2105" b="1" dirty="0" err="1">
                <a:solidFill>
                  <a:prstClr val="black"/>
                </a:solidFill>
                <a:latin typeface="Yu Gothic" panose="020B0400000000000000" pitchFamily="34" charset="-128"/>
                <a:ea typeface="Yu Gothic" panose="020B0400000000000000" pitchFamily="34" charset="-128"/>
              </a:rPr>
              <a:t>pre-supp@nulljapan.jp</a:t>
            </a:r>
            <a:r>
              <a:rPr kumimoji="0" lang="en-US" altLang="ja-JP" sz="2105" b="1" dirty="0">
                <a:solidFill>
                  <a:prstClr val="black"/>
                </a:solidFill>
                <a:latin typeface="Yu Gothic" panose="020B0400000000000000" pitchFamily="34" charset="-128"/>
                <a:ea typeface="Yu Gothic" panose="020B0400000000000000" pitchFamily="34" charset="-128"/>
              </a:rPr>
              <a:t>   </a:t>
            </a:r>
            <a:r>
              <a:rPr kumimoji="0" lang="ja-JP" altLang="en-US" sz="2105" b="1">
                <a:solidFill>
                  <a:prstClr val="black"/>
                </a:solidFill>
                <a:latin typeface="Yu Gothic" panose="020B0400000000000000" pitchFamily="34" charset="-128"/>
                <a:ea typeface="Yu Gothic" panose="020B0400000000000000" pitchFamily="34" charset="-128"/>
              </a:rPr>
              <a:t>高村まで</a:t>
            </a:r>
          </a:p>
        </p:txBody>
      </p:sp>
      <p:sp>
        <p:nvSpPr>
          <p:cNvPr id="6" name="テキストボックス 5"/>
          <p:cNvSpPr txBox="1"/>
          <p:nvPr/>
        </p:nvSpPr>
        <p:spPr>
          <a:xfrm>
            <a:off x="355297" y="4950927"/>
            <a:ext cx="7455312" cy="281295"/>
          </a:xfrm>
          <a:prstGeom prst="rect">
            <a:avLst/>
          </a:prstGeom>
          <a:noFill/>
        </p:spPr>
        <p:txBody>
          <a:bodyPr wrap="square" rtlCol="0">
            <a:spAutoFit/>
          </a:bodyPr>
          <a:lstStyle/>
          <a:p>
            <a:pPr algn="ctr">
              <a:defRPr/>
            </a:pPr>
            <a:r>
              <a:rPr kumimoji="0" lang="en-US" altLang="ja-JP" sz="1228" b="1" dirty="0">
                <a:solidFill>
                  <a:prstClr val="black"/>
                </a:solidFill>
                <a:latin typeface="Yu Gothic" panose="020B0400000000000000" pitchFamily="34" charset="-128"/>
                <a:ea typeface="Yu Gothic" panose="020B0400000000000000" pitchFamily="34" charset="-128"/>
              </a:rPr>
              <a:t>Copyright© 2021 </a:t>
            </a:r>
            <a:r>
              <a:rPr kumimoji="0" lang="en-US" altLang="ja-JP" sz="1228" b="1" dirty="0" err="1">
                <a:solidFill>
                  <a:prstClr val="black"/>
                </a:solidFill>
                <a:latin typeface="Yu Gothic" panose="020B0400000000000000" pitchFamily="34" charset="-128"/>
                <a:ea typeface="Yu Gothic" panose="020B0400000000000000" pitchFamily="34" charset="-128"/>
              </a:rPr>
              <a:t>NullJapan</a:t>
            </a:r>
            <a:r>
              <a:rPr kumimoji="0" lang="ja-JP" altLang="en-US" sz="1228" b="1">
                <a:solidFill>
                  <a:prstClr val="black"/>
                </a:solidFill>
                <a:latin typeface="Yu Gothic" panose="020B0400000000000000" pitchFamily="34" charset="-128"/>
                <a:ea typeface="Yu Gothic" panose="020B0400000000000000" pitchFamily="34" charset="-128"/>
              </a:rPr>
              <a:t>株式会社 </a:t>
            </a:r>
            <a:r>
              <a:rPr kumimoji="0" lang="en-US" altLang="ja-JP" sz="1228" b="1" dirty="0">
                <a:solidFill>
                  <a:prstClr val="black"/>
                </a:solidFill>
                <a:latin typeface="Yu Gothic" panose="020B0400000000000000" pitchFamily="34" charset="-128"/>
                <a:ea typeface="Yu Gothic" panose="020B0400000000000000" pitchFamily="34" charset="-128"/>
              </a:rPr>
              <a:t>All Rights Reserved</a:t>
            </a:r>
          </a:p>
        </p:txBody>
      </p:sp>
      <p:sp>
        <p:nvSpPr>
          <p:cNvPr id="8" name="テキストボックス 4">
            <a:extLst>
              <a:ext uri="{FF2B5EF4-FFF2-40B4-BE49-F238E27FC236}">
                <a16:creationId xmlns:a16="http://schemas.microsoft.com/office/drawing/2014/main" id="{65F37C6B-DCAD-9841-92BA-2AE9F00BED42}"/>
              </a:ext>
            </a:extLst>
          </p:cNvPr>
          <p:cNvSpPr txBox="1"/>
          <p:nvPr/>
        </p:nvSpPr>
        <p:spPr>
          <a:xfrm>
            <a:off x="1648323" y="3905138"/>
            <a:ext cx="5429993" cy="416268"/>
          </a:xfrm>
          <a:prstGeom prst="rect">
            <a:avLst/>
          </a:prstGeom>
          <a:noFill/>
        </p:spPr>
        <p:txBody>
          <a:bodyPr wrap="square" rtlCol="0">
            <a:spAutoFit/>
          </a:bodyPr>
          <a:lstStyle/>
          <a:p>
            <a:pPr>
              <a:defRPr/>
            </a:pPr>
            <a:r>
              <a:rPr kumimoji="0" lang="ja-JP" altLang="en-US" sz="2105" b="1">
                <a:solidFill>
                  <a:prstClr val="black"/>
                </a:solidFill>
                <a:latin typeface="Yu Gothic" panose="020B0400000000000000" pitchFamily="34" charset="-128"/>
                <a:ea typeface="Yu Gothic" panose="020B0400000000000000" pitchFamily="34" charset="-128"/>
              </a:rPr>
              <a:t>プレサポ</a:t>
            </a:r>
            <a:r>
              <a:rPr kumimoji="0" lang="en-US" altLang="ja-JP" sz="2105" b="1" dirty="0">
                <a:solidFill>
                  <a:prstClr val="black"/>
                </a:solidFill>
                <a:latin typeface="Yu Gothic" panose="020B0400000000000000" pitchFamily="34" charset="-128"/>
                <a:ea typeface="Yu Gothic" panose="020B0400000000000000" pitchFamily="34" charset="-128"/>
              </a:rPr>
              <a:t>HP</a:t>
            </a:r>
            <a:r>
              <a:rPr kumimoji="0" lang="ja-JP" altLang="en-US" sz="2105" b="1">
                <a:solidFill>
                  <a:prstClr val="black"/>
                </a:solidFill>
                <a:latin typeface="Yu Gothic" panose="020B0400000000000000" pitchFamily="34" charset="-128"/>
                <a:ea typeface="Yu Gothic" panose="020B0400000000000000" pitchFamily="34" charset="-128"/>
              </a:rPr>
              <a:t>：</a:t>
            </a:r>
            <a:r>
              <a:rPr kumimoji="0" lang="en-US" altLang="ja-JP" sz="2105" b="1" dirty="0">
                <a:solidFill>
                  <a:prstClr val="black"/>
                </a:solidFill>
                <a:latin typeface="Yu Gothic" panose="020B0400000000000000" pitchFamily="34" charset="-128"/>
                <a:ea typeface="Yu Gothic" panose="020B0400000000000000" pitchFamily="34" charset="-128"/>
                <a:hlinkClick r:id="rId2"/>
              </a:rPr>
              <a:t>https://nulljapan.jp</a:t>
            </a:r>
            <a:endParaRPr kumimoji="0" lang="ja-JP" altLang="en-US" sz="2105" b="1">
              <a:solidFill>
                <a:prstClr val="black"/>
              </a:solidFill>
              <a:latin typeface="Yu Gothic" panose="020B0400000000000000" pitchFamily="34" charset="-128"/>
              <a:ea typeface="Yu Gothic" panose="020B0400000000000000" pitchFamily="34" charset="-128"/>
            </a:endParaRPr>
          </a:p>
        </p:txBody>
      </p:sp>
      <p:pic>
        <p:nvPicPr>
          <p:cNvPr id="10" name="図形 6" descr="taka1">
            <a:extLst>
              <a:ext uri="{FF2B5EF4-FFF2-40B4-BE49-F238E27FC236}">
                <a16:creationId xmlns:a16="http://schemas.microsoft.com/office/drawing/2014/main" id="{7679E2BA-855D-7C4E-9CE7-C2C717601901}"/>
              </a:ext>
            </a:extLst>
          </p:cNvPr>
          <p:cNvPicPr>
            <a:picLocks noChangeAspect="1"/>
          </p:cNvPicPr>
          <p:nvPr/>
        </p:nvPicPr>
        <p:blipFill rotWithShape="1">
          <a:blip r:embed="rId3"/>
          <a:srcRect l="1723" t="-325" r="9220" b="23383"/>
          <a:stretch/>
        </p:blipFill>
        <p:spPr>
          <a:xfrm>
            <a:off x="7076269" y="3717624"/>
            <a:ext cx="1339534" cy="1332792"/>
          </a:xfrm>
          <a:prstGeom prst="ellipse">
            <a:avLst/>
          </a:prstGeom>
        </p:spPr>
      </p:pic>
      <p:grpSp>
        <p:nvGrpSpPr>
          <p:cNvPr id="15" name="グループ化 14">
            <a:extLst>
              <a:ext uri="{FF2B5EF4-FFF2-40B4-BE49-F238E27FC236}">
                <a16:creationId xmlns:a16="http://schemas.microsoft.com/office/drawing/2014/main" id="{BF8A7D14-6B27-D24E-8817-68073128D62C}"/>
              </a:ext>
            </a:extLst>
          </p:cNvPr>
          <p:cNvGrpSpPr/>
          <p:nvPr/>
        </p:nvGrpSpPr>
        <p:grpSpPr>
          <a:xfrm>
            <a:off x="4903872" y="5805384"/>
            <a:ext cx="884069" cy="783395"/>
            <a:chOff x="4159498" y="1862848"/>
            <a:chExt cx="3686084" cy="3266329"/>
          </a:xfrm>
        </p:grpSpPr>
        <p:grpSp>
          <p:nvGrpSpPr>
            <p:cNvPr id="16" name="グラフィックス 6">
              <a:extLst>
                <a:ext uri="{FF2B5EF4-FFF2-40B4-BE49-F238E27FC236}">
                  <a16:creationId xmlns:a16="http://schemas.microsoft.com/office/drawing/2014/main" id="{BA9A97A4-E6EB-9D44-8E88-D4A2CBAD6EA6}"/>
                </a:ext>
              </a:extLst>
            </p:cNvPr>
            <p:cNvGrpSpPr/>
            <p:nvPr/>
          </p:nvGrpSpPr>
          <p:grpSpPr>
            <a:xfrm>
              <a:off x="4352998" y="4308621"/>
              <a:ext cx="3299086" cy="820556"/>
              <a:chOff x="6043405" y="3502522"/>
              <a:chExt cx="3198529" cy="795545"/>
            </a:xfrm>
            <a:solidFill>
              <a:srgbClr val="000000"/>
            </a:solidFill>
          </p:grpSpPr>
          <p:sp>
            <p:nvSpPr>
              <p:cNvPr id="20" name="フリーフォーム 19">
                <a:extLst>
                  <a:ext uri="{FF2B5EF4-FFF2-40B4-BE49-F238E27FC236}">
                    <a16:creationId xmlns:a16="http://schemas.microsoft.com/office/drawing/2014/main" id="{B5DF178F-CF95-5B41-9CE0-1FEDA70FDCAA}"/>
                  </a:ext>
                </a:extLst>
              </p:cNvPr>
              <p:cNvSpPr/>
              <p:nvPr/>
            </p:nvSpPr>
            <p:spPr>
              <a:xfrm>
                <a:off x="6043405" y="3502522"/>
                <a:ext cx="709036" cy="795545"/>
              </a:xfrm>
              <a:custGeom>
                <a:avLst/>
                <a:gdLst>
                  <a:gd name="connsiteX0" fmla="*/ 553958 w 709036"/>
                  <a:gd name="connsiteY0" fmla="*/ 128016 h 795545"/>
                  <a:gd name="connsiteX1" fmla="*/ 510089 w 709036"/>
                  <a:gd name="connsiteY1" fmla="*/ 430946 h 795545"/>
                  <a:gd name="connsiteX2" fmla="*/ 341493 w 709036"/>
                  <a:gd name="connsiteY2" fmla="*/ 677131 h 795545"/>
                  <a:gd name="connsiteX3" fmla="*/ 26666 w 709036"/>
                  <a:gd name="connsiteY3" fmla="*/ 795545 h 795545"/>
                  <a:gd name="connsiteX4" fmla="*/ 12411 w 709036"/>
                  <a:gd name="connsiteY4" fmla="*/ 732153 h 795545"/>
                  <a:gd name="connsiteX5" fmla="*/ 324043 w 709036"/>
                  <a:gd name="connsiteY5" fmla="*/ 595028 h 795545"/>
                  <a:gd name="connsiteX6" fmla="*/ 471012 w 709036"/>
                  <a:gd name="connsiteY6" fmla="*/ 189808 h 795545"/>
                  <a:gd name="connsiteX7" fmla="*/ 0 w 709036"/>
                  <a:gd name="connsiteY7" fmla="*/ 189808 h 795545"/>
                  <a:gd name="connsiteX8" fmla="*/ 0 w 709036"/>
                  <a:gd name="connsiteY8" fmla="*/ 128016 h 795545"/>
                  <a:gd name="connsiteX9" fmla="*/ 553958 w 709036"/>
                  <a:gd name="connsiteY9" fmla="*/ 128016 h 795545"/>
                  <a:gd name="connsiteX10" fmla="*/ 504067 w 709036"/>
                  <a:gd name="connsiteY10" fmla="*/ 88996 h 795545"/>
                  <a:gd name="connsiteX11" fmla="*/ 534788 w 709036"/>
                  <a:gd name="connsiteY11" fmla="*/ 25603 h 795545"/>
                  <a:gd name="connsiteX12" fmla="*/ 606061 w 709036"/>
                  <a:gd name="connsiteY12" fmla="*/ 0 h 795545"/>
                  <a:gd name="connsiteX13" fmla="*/ 680159 w 709036"/>
                  <a:gd name="connsiteY13" fmla="*/ 26711 h 795545"/>
                  <a:gd name="connsiteX14" fmla="*/ 709037 w 709036"/>
                  <a:gd name="connsiteY14" fmla="*/ 88626 h 795545"/>
                  <a:gd name="connsiteX15" fmla="*/ 678070 w 709036"/>
                  <a:gd name="connsiteY15" fmla="*/ 154604 h 795545"/>
                  <a:gd name="connsiteX16" fmla="*/ 607904 w 709036"/>
                  <a:gd name="connsiteY16" fmla="*/ 180207 h 795545"/>
                  <a:gd name="connsiteX17" fmla="*/ 533436 w 709036"/>
                  <a:gd name="connsiteY17" fmla="*/ 153127 h 795545"/>
                  <a:gd name="connsiteX18" fmla="*/ 504067 w 709036"/>
                  <a:gd name="connsiteY18" fmla="*/ 88996 h 795545"/>
                  <a:gd name="connsiteX19" fmla="*/ 606061 w 709036"/>
                  <a:gd name="connsiteY19" fmla="*/ 150296 h 795545"/>
                  <a:gd name="connsiteX20" fmla="*/ 653371 w 709036"/>
                  <a:gd name="connsiteY20" fmla="*/ 132201 h 795545"/>
                  <a:gd name="connsiteX21" fmla="*/ 673400 w 709036"/>
                  <a:gd name="connsiteY21" fmla="*/ 89734 h 795545"/>
                  <a:gd name="connsiteX22" fmla="*/ 653616 w 709036"/>
                  <a:gd name="connsiteY22" fmla="*/ 47514 h 795545"/>
                  <a:gd name="connsiteX23" fmla="*/ 606061 w 709036"/>
                  <a:gd name="connsiteY23" fmla="*/ 29665 h 795545"/>
                  <a:gd name="connsiteX24" fmla="*/ 559979 w 709036"/>
                  <a:gd name="connsiteY24" fmla="*/ 47514 h 795545"/>
                  <a:gd name="connsiteX25" fmla="*/ 539704 w 709036"/>
                  <a:gd name="connsiteY25" fmla="*/ 89734 h 795545"/>
                  <a:gd name="connsiteX26" fmla="*/ 559733 w 709036"/>
                  <a:gd name="connsiteY26" fmla="*/ 132201 h 795545"/>
                  <a:gd name="connsiteX27" fmla="*/ 606061 w 709036"/>
                  <a:gd name="connsiteY27" fmla="*/ 150296 h 79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9036" h="795545">
                    <a:moveTo>
                      <a:pt x="553958" y="128016"/>
                    </a:moveTo>
                    <a:cubicBezTo>
                      <a:pt x="553958" y="229690"/>
                      <a:pt x="539335" y="330626"/>
                      <a:pt x="510089" y="430946"/>
                    </a:cubicBezTo>
                    <a:cubicBezTo>
                      <a:pt x="480842" y="531266"/>
                      <a:pt x="424685" y="613246"/>
                      <a:pt x="341493" y="677131"/>
                    </a:cubicBezTo>
                    <a:cubicBezTo>
                      <a:pt x="258301" y="741016"/>
                      <a:pt x="153358" y="780528"/>
                      <a:pt x="26666" y="795545"/>
                    </a:cubicBezTo>
                    <a:lnTo>
                      <a:pt x="12411" y="732153"/>
                    </a:lnTo>
                    <a:cubicBezTo>
                      <a:pt x="132100" y="718120"/>
                      <a:pt x="235936" y="672453"/>
                      <a:pt x="324043" y="595028"/>
                    </a:cubicBezTo>
                    <a:cubicBezTo>
                      <a:pt x="412151" y="517603"/>
                      <a:pt x="461181" y="382571"/>
                      <a:pt x="471012" y="189808"/>
                    </a:cubicBezTo>
                    <a:lnTo>
                      <a:pt x="0" y="189808"/>
                    </a:lnTo>
                    <a:lnTo>
                      <a:pt x="0" y="128016"/>
                    </a:lnTo>
                    <a:lnTo>
                      <a:pt x="553958" y="128016"/>
                    </a:lnTo>
                    <a:close/>
                    <a:moveTo>
                      <a:pt x="504067" y="88996"/>
                    </a:moveTo>
                    <a:cubicBezTo>
                      <a:pt x="504067" y="63762"/>
                      <a:pt x="514267" y="42590"/>
                      <a:pt x="534788" y="25603"/>
                    </a:cubicBezTo>
                    <a:cubicBezTo>
                      <a:pt x="555187" y="8493"/>
                      <a:pt x="579026" y="0"/>
                      <a:pt x="606061" y="0"/>
                    </a:cubicBezTo>
                    <a:cubicBezTo>
                      <a:pt x="636167" y="0"/>
                      <a:pt x="660866" y="8863"/>
                      <a:pt x="680159" y="26711"/>
                    </a:cubicBezTo>
                    <a:cubicBezTo>
                      <a:pt x="699329" y="44436"/>
                      <a:pt x="709037" y="65116"/>
                      <a:pt x="709037" y="88626"/>
                    </a:cubicBezTo>
                    <a:cubicBezTo>
                      <a:pt x="709037" y="115461"/>
                      <a:pt x="698714" y="137494"/>
                      <a:pt x="678070" y="154604"/>
                    </a:cubicBezTo>
                    <a:cubicBezTo>
                      <a:pt x="657426" y="171714"/>
                      <a:pt x="634078" y="180207"/>
                      <a:pt x="607904" y="180207"/>
                    </a:cubicBezTo>
                    <a:cubicBezTo>
                      <a:pt x="577797" y="180207"/>
                      <a:pt x="552975" y="171221"/>
                      <a:pt x="533436" y="153127"/>
                    </a:cubicBezTo>
                    <a:cubicBezTo>
                      <a:pt x="513898" y="134909"/>
                      <a:pt x="504067" y="113614"/>
                      <a:pt x="504067" y="88996"/>
                    </a:cubicBezTo>
                    <a:close/>
                    <a:moveTo>
                      <a:pt x="606061" y="150296"/>
                    </a:moveTo>
                    <a:cubicBezTo>
                      <a:pt x="624247" y="150296"/>
                      <a:pt x="639976" y="144264"/>
                      <a:pt x="653371" y="132201"/>
                    </a:cubicBezTo>
                    <a:cubicBezTo>
                      <a:pt x="666765" y="120138"/>
                      <a:pt x="673400" y="105982"/>
                      <a:pt x="673400" y="89734"/>
                    </a:cubicBezTo>
                    <a:cubicBezTo>
                      <a:pt x="673400" y="73486"/>
                      <a:pt x="666765" y="59454"/>
                      <a:pt x="653616" y="47514"/>
                    </a:cubicBezTo>
                    <a:cubicBezTo>
                      <a:pt x="640345" y="35574"/>
                      <a:pt x="624493" y="29665"/>
                      <a:pt x="606061" y="29665"/>
                    </a:cubicBezTo>
                    <a:cubicBezTo>
                      <a:pt x="588857" y="29665"/>
                      <a:pt x="573497" y="35574"/>
                      <a:pt x="559979" y="47514"/>
                    </a:cubicBezTo>
                    <a:cubicBezTo>
                      <a:pt x="546462" y="59454"/>
                      <a:pt x="539704" y="73486"/>
                      <a:pt x="539704" y="89734"/>
                    </a:cubicBezTo>
                    <a:cubicBezTo>
                      <a:pt x="539704" y="105982"/>
                      <a:pt x="546339" y="120138"/>
                      <a:pt x="559733" y="132201"/>
                    </a:cubicBezTo>
                    <a:cubicBezTo>
                      <a:pt x="573005" y="144264"/>
                      <a:pt x="588488" y="150296"/>
                      <a:pt x="606061" y="150296"/>
                    </a:cubicBezTo>
                    <a:close/>
                  </a:path>
                </a:pathLst>
              </a:custGeom>
              <a:solidFill>
                <a:srgbClr val="000000"/>
              </a:solidFill>
              <a:ln w="12274" cap="flat">
                <a:noFill/>
                <a:prstDash val="solid"/>
                <a:miter/>
              </a:ln>
            </p:spPr>
            <p:txBody>
              <a:bodyPr rtlCol="0" anchor="ctr"/>
              <a:lstStyle/>
              <a:p>
                <a:endParaRPr lang="ja-JP" altLang="en-US" sz="1579"/>
              </a:p>
            </p:txBody>
          </p:sp>
          <p:sp>
            <p:nvSpPr>
              <p:cNvPr id="21" name="フリーフォーム 20">
                <a:extLst>
                  <a:ext uri="{FF2B5EF4-FFF2-40B4-BE49-F238E27FC236}">
                    <a16:creationId xmlns:a16="http://schemas.microsoft.com/office/drawing/2014/main" id="{15480B35-1558-8341-8648-078BDA5F659E}"/>
                  </a:ext>
                </a:extLst>
              </p:cNvPr>
              <p:cNvSpPr/>
              <p:nvPr/>
            </p:nvSpPr>
            <p:spPr>
              <a:xfrm>
                <a:off x="6899411" y="3604935"/>
                <a:ext cx="593280" cy="683900"/>
              </a:xfrm>
              <a:custGeom>
                <a:avLst/>
                <a:gdLst>
                  <a:gd name="connsiteX0" fmla="*/ 593281 w 593280"/>
                  <a:gd name="connsiteY0" fmla="*/ 296529 h 683900"/>
                  <a:gd name="connsiteX1" fmla="*/ 373197 w 593280"/>
                  <a:gd name="connsiteY1" fmla="*/ 527574 h 683900"/>
                  <a:gd name="connsiteX2" fmla="*/ 50259 w 593280"/>
                  <a:gd name="connsiteY2" fmla="*/ 683901 h 683900"/>
                  <a:gd name="connsiteX3" fmla="*/ 0 w 593280"/>
                  <a:gd name="connsiteY3" fmla="*/ 648573 h 683900"/>
                  <a:gd name="connsiteX4" fmla="*/ 0 w 593280"/>
                  <a:gd name="connsiteY4" fmla="*/ 0 h 683900"/>
                  <a:gd name="connsiteX5" fmla="*/ 78400 w 593280"/>
                  <a:gd name="connsiteY5" fmla="*/ 0 h 683900"/>
                  <a:gd name="connsiteX6" fmla="*/ 78400 w 593280"/>
                  <a:gd name="connsiteY6" fmla="*/ 607460 h 683900"/>
                  <a:gd name="connsiteX7" fmla="*/ 345302 w 593280"/>
                  <a:gd name="connsiteY7" fmla="*/ 464181 h 683900"/>
                  <a:gd name="connsiteX8" fmla="*/ 537491 w 593280"/>
                  <a:gd name="connsiteY8" fmla="*/ 254555 h 683900"/>
                  <a:gd name="connsiteX9" fmla="*/ 593281 w 593280"/>
                  <a:gd name="connsiteY9" fmla="*/ 296529 h 68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3280" h="683900">
                    <a:moveTo>
                      <a:pt x="593281" y="296529"/>
                    </a:moveTo>
                    <a:cubicBezTo>
                      <a:pt x="547445" y="374447"/>
                      <a:pt x="474084" y="451379"/>
                      <a:pt x="373197" y="527574"/>
                    </a:cubicBezTo>
                    <a:cubicBezTo>
                      <a:pt x="272309" y="603768"/>
                      <a:pt x="164664" y="655836"/>
                      <a:pt x="50259" y="683901"/>
                    </a:cubicBezTo>
                    <a:lnTo>
                      <a:pt x="0" y="648573"/>
                    </a:lnTo>
                    <a:lnTo>
                      <a:pt x="0" y="0"/>
                    </a:lnTo>
                    <a:lnTo>
                      <a:pt x="78400" y="0"/>
                    </a:lnTo>
                    <a:lnTo>
                      <a:pt x="78400" y="607460"/>
                    </a:lnTo>
                    <a:cubicBezTo>
                      <a:pt x="172774" y="578657"/>
                      <a:pt x="261741" y="530897"/>
                      <a:pt x="345302" y="464181"/>
                    </a:cubicBezTo>
                    <a:cubicBezTo>
                      <a:pt x="428863" y="397465"/>
                      <a:pt x="492885" y="327672"/>
                      <a:pt x="537491" y="254555"/>
                    </a:cubicBezTo>
                    <a:lnTo>
                      <a:pt x="593281" y="296529"/>
                    </a:lnTo>
                    <a:close/>
                  </a:path>
                </a:pathLst>
              </a:custGeom>
              <a:solidFill>
                <a:srgbClr val="000000"/>
              </a:solidFill>
              <a:ln w="12274" cap="flat">
                <a:noFill/>
                <a:prstDash val="solid"/>
                <a:miter/>
              </a:ln>
            </p:spPr>
            <p:txBody>
              <a:bodyPr rtlCol="0" anchor="ctr"/>
              <a:lstStyle/>
              <a:p>
                <a:endParaRPr lang="ja-JP" altLang="en-US" sz="1579"/>
              </a:p>
            </p:txBody>
          </p:sp>
          <p:sp>
            <p:nvSpPr>
              <p:cNvPr id="22" name="フリーフォーム 21">
                <a:extLst>
                  <a:ext uri="{FF2B5EF4-FFF2-40B4-BE49-F238E27FC236}">
                    <a16:creationId xmlns:a16="http://schemas.microsoft.com/office/drawing/2014/main" id="{E580DF08-A384-E345-9A7A-9688273EE247}"/>
                  </a:ext>
                </a:extLst>
              </p:cNvPr>
              <p:cNvSpPr/>
              <p:nvPr/>
            </p:nvSpPr>
            <p:spPr>
              <a:xfrm>
                <a:off x="7640643" y="3577239"/>
                <a:ext cx="717638" cy="720089"/>
              </a:xfrm>
              <a:custGeom>
                <a:avLst/>
                <a:gdLst>
                  <a:gd name="connsiteX0" fmla="*/ 207673 w 717638"/>
                  <a:gd name="connsiteY0" fmla="*/ 462950 h 720089"/>
                  <a:gd name="connsiteX1" fmla="*/ 127430 w 717638"/>
                  <a:gd name="connsiteY1" fmla="*/ 462950 h 720089"/>
                  <a:gd name="connsiteX2" fmla="*/ 127430 w 717638"/>
                  <a:gd name="connsiteY2" fmla="*/ 250370 h 720089"/>
                  <a:gd name="connsiteX3" fmla="*/ 0 w 717638"/>
                  <a:gd name="connsiteY3" fmla="*/ 250370 h 720089"/>
                  <a:gd name="connsiteX4" fmla="*/ 0 w 717638"/>
                  <a:gd name="connsiteY4" fmla="*/ 189439 h 720089"/>
                  <a:gd name="connsiteX5" fmla="*/ 127307 w 717638"/>
                  <a:gd name="connsiteY5" fmla="*/ 189439 h 720089"/>
                  <a:gd name="connsiteX6" fmla="*/ 127307 w 717638"/>
                  <a:gd name="connsiteY6" fmla="*/ 12186 h 720089"/>
                  <a:gd name="connsiteX7" fmla="*/ 207550 w 717638"/>
                  <a:gd name="connsiteY7" fmla="*/ 12186 h 720089"/>
                  <a:gd name="connsiteX8" fmla="*/ 207550 w 717638"/>
                  <a:gd name="connsiteY8" fmla="*/ 189439 h 720089"/>
                  <a:gd name="connsiteX9" fmla="*/ 505050 w 717638"/>
                  <a:gd name="connsiteY9" fmla="*/ 189439 h 720089"/>
                  <a:gd name="connsiteX10" fmla="*/ 505050 w 717638"/>
                  <a:gd name="connsiteY10" fmla="*/ 0 h 720089"/>
                  <a:gd name="connsiteX11" fmla="*/ 585293 w 717638"/>
                  <a:gd name="connsiteY11" fmla="*/ 0 h 720089"/>
                  <a:gd name="connsiteX12" fmla="*/ 585293 w 717638"/>
                  <a:gd name="connsiteY12" fmla="*/ 189439 h 720089"/>
                  <a:gd name="connsiteX13" fmla="*/ 717638 w 717638"/>
                  <a:gd name="connsiteY13" fmla="*/ 189439 h 720089"/>
                  <a:gd name="connsiteX14" fmla="*/ 717638 w 717638"/>
                  <a:gd name="connsiteY14" fmla="*/ 250370 h 720089"/>
                  <a:gd name="connsiteX15" fmla="*/ 585293 w 717638"/>
                  <a:gd name="connsiteY15" fmla="*/ 250370 h 720089"/>
                  <a:gd name="connsiteX16" fmla="*/ 585293 w 717638"/>
                  <a:gd name="connsiteY16" fmla="*/ 352044 h 720089"/>
                  <a:gd name="connsiteX17" fmla="*/ 154833 w 717638"/>
                  <a:gd name="connsiteY17" fmla="*/ 720090 h 720089"/>
                  <a:gd name="connsiteX18" fmla="*/ 139595 w 717638"/>
                  <a:gd name="connsiteY18" fmla="*/ 657436 h 720089"/>
                  <a:gd name="connsiteX19" fmla="*/ 421490 w 717638"/>
                  <a:gd name="connsiteY19" fmla="*/ 572625 h 720089"/>
                  <a:gd name="connsiteX20" fmla="*/ 504927 w 717638"/>
                  <a:gd name="connsiteY20" fmla="*/ 353767 h 720089"/>
                  <a:gd name="connsiteX21" fmla="*/ 504927 w 717638"/>
                  <a:gd name="connsiteY21" fmla="*/ 250370 h 720089"/>
                  <a:gd name="connsiteX22" fmla="*/ 207673 w 717638"/>
                  <a:gd name="connsiteY22" fmla="*/ 250370 h 720089"/>
                  <a:gd name="connsiteX23" fmla="*/ 207673 w 717638"/>
                  <a:gd name="connsiteY23" fmla="*/ 462950 h 7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7638" h="720089">
                    <a:moveTo>
                      <a:pt x="207673" y="462950"/>
                    </a:moveTo>
                    <a:lnTo>
                      <a:pt x="127430" y="462950"/>
                    </a:lnTo>
                    <a:lnTo>
                      <a:pt x="127430" y="250370"/>
                    </a:lnTo>
                    <a:lnTo>
                      <a:pt x="0" y="250370"/>
                    </a:lnTo>
                    <a:lnTo>
                      <a:pt x="0" y="189439"/>
                    </a:lnTo>
                    <a:lnTo>
                      <a:pt x="127307" y="189439"/>
                    </a:lnTo>
                    <a:lnTo>
                      <a:pt x="127307" y="12186"/>
                    </a:lnTo>
                    <a:lnTo>
                      <a:pt x="207550" y="12186"/>
                    </a:lnTo>
                    <a:lnTo>
                      <a:pt x="207550" y="189439"/>
                    </a:lnTo>
                    <a:lnTo>
                      <a:pt x="505050" y="189439"/>
                    </a:lnTo>
                    <a:lnTo>
                      <a:pt x="505050" y="0"/>
                    </a:lnTo>
                    <a:lnTo>
                      <a:pt x="585293" y="0"/>
                    </a:lnTo>
                    <a:lnTo>
                      <a:pt x="585293" y="189439"/>
                    </a:lnTo>
                    <a:lnTo>
                      <a:pt x="717638" y="189439"/>
                    </a:lnTo>
                    <a:lnTo>
                      <a:pt x="717638" y="250370"/>
                    </a:lnTo>
                    <a:lnTo>
                      <a:pt x="585293" y="250370"/>
                    </a:lnTo>
                    <a:lnTo>
                      <a:pt x="585293" y="352044"/>
                    </a:lnTo>
                    <a:cubicBezTo>
                      <a:pt x="585293" y="586781"/>
                      <a:pt x="441765" y="709381"/>
                      <a:pt x="154833" y="720090"/>
                    </a:cubicBezTo>
                    <a:lnTo>
                      <a:pt x="139595" y="657436"/>
                    </a:lnTo>
                    <a:cubicBezTo>
                      <a:pt x="271818" y="651774"/>
                      <a:pt x="365823" y="623586"/>
                      <a:pt x="421490" y="572625"/>
                    </a:cubicBezTo>
                    <a:cubicBezTo>
                      <a:pt x="477156" y="521665"/>
                      <a:pt x="504927" y="448671"/>
                      <a:pt x="504927" y="353767"/>
                    </a:cubicBezTo>
                    <a:lnTo>
                      <a:pt x="504927" y="250370"/>
                    </a:lnTo>
                    <a:lnTo>
                      <a:pt x="207673" y="250370"/>
                    </a:lnTo>
                    <a:lnTo>
                      <a:pt x="207673" y="462950"/>
                    </a:lnTo>
                    <a:close/>
                  </a:path>
                </a:pathLst>
              </a:custGeom>
              <a:solidFill>
                <a:srgbClr val="000000"/>
              </a:solidFill>
              <a:ln w="12274" cap="flat">
                <a:noFill/>
                <a:prstDash val="solid"/>
                <a:miter/>
              </a:ln>
            </p:spPr>
            <p:txBody>
              <a:bodyPr rtlCol="0" anchor="ctr"/>
              <a:lstStyle/>
              <a:p>
                <a:endParaRPr lang="ja-JP" altLang="en-US" sz="1579"/>
              </a:p>
            </p:txBody>
          </p:sp>
          <p:sp>
            <p:nvSpPr>
              <p:cNvPr id="23" name="フリーフォーム 22">
                <a:extLst>
                  <a:ext uri="{FF2B5EF4-FFF2-40B4-BE49-F238E27FC236}">
                    <a16:creationId xmlns:a16="http://schemas.microsoft.com/office/drawing/2014/main" id="{173FDFF7-AC5E-5E47-8900-353FD9D28CDF}"/>
                  </a:ext>
                </a:extLst>
              </p:cNvPr>
              <p:cNvSpPr/>
              <p:nvPr/>
            </p:nvSpPr>
            <p:spPr>
              <a:xfrm>
                <a:off x="8489275" y="3512123"/>
                <a:ext cx="752660" cy="785944"/>
              </a:xfrm>
              <a:custGeom>
                <a:avLst/>
                <a:gdLst>
                  <a:gd name="connsiteX0" fmla="*/ 251542 w 752660"/>
                  <a:gd name="connsiteY0" fmla="*/ 372970 h 785944"/>
                  <a:gd name="connsiteX1" fmla="*/ 62793 w 752660"/>
                  <a:gd name="connsiteY1" fmla="*/ 728337 h 785944"/>
                  <a:gd name="connsiteX2" fmla="*/ 0 w 752660"/>
                  <a:gd name="connsiteY2" fmla="*/ 687963 h 785944"/>
                  <a:gd name="connsiteX3" fmla="*/ 113544 w 752660"/>
                  <a:gd name="connsiteY3" fmla="*/ 522281 h 785944"/>
                  <a:gd name="connsiteX4" fmla="*/ 172651 w 752660"/>
                  <a:gd name="connsiteY4" fmla="*/ 359922 h 785944"/>
                  <a:gd name="connsiteX5" fmla="*/ 251542 w 752660"/>
                  <a:gd name="connsiteY5" fmla="*/ 372970 h 785944"/>
                  <a:gd name="connsiteX6" fmla="*/ 417680 w 752660"/>
                  <a:gd name="connsiteY6" fmla="*/ 785944 h 785944"/>
                  <a:gd name="connsiteX7" fmla="*/ 336455 w 752660"/>
                  <a:gd name="connsiteY7" fmla="*/ 785944 h 785944"/>
                  <a:gd name="connsiteX8" fmla="*/ 336455 w 752660"/>
                  <a:gd name="connsiteY8" fmla="*/ 269695 h 785944"/>
                  <a:gd name="connsiteX9" fmla="*/ 29246 w 752660"/>
                  <a:gd name="connsiteY9" fmla="*/ 269695 h 785944"/>
                  <a:gd name="connsiteX10" fmla="*/ 29246 w 752660"/>
                  <a:gd name="connsiteY10" fmla="*/ 209626 h 785944"/>
                  <a:gd name="connsiteX11" fmla="*/ 336455 w 752660"/>
                  <a:gd name="connsiteY11" fmla="*/ 209626 h 785944"/>
                  <a:gd name="connsiteX12" fmla="*/ 336455 w 752660"/>
                  <a:gd name="connsiteY12" fmla="*/ 68439 h 785944"/>
                  <a:gd name="connsiteX13" fmla="*/ 417680 w 752660"/>
                  <a:gd name="connsiteY13" fmla="*/ 68439 h 785944"/>
                  <a:gd name="connsiteX14" fmla="*/ 417680 w 752660"/>
                  <a:gd name="connsiteY14" fmla="*/ 209626 h 785944"/>
                  <a:gd name="connsiteX15" fmla="*/ 716163 w 752660"/>
                  <a:gd name="connsiteY15" fmla="*/ 209626 h 785944"/>
                  <a:gd name="connsiteX16" fmla="*/ 716163 w 752660"/>
                  <a:gd name="connsiteY16" fmla="*/ 269695 h 785944"/>
                  <a:gd name="connsiteX17" fmla="*/ 417680 w 752660"/>
                  <a:gd name="connsiteY17" fmla="*/ 269695 h 785944"/>
                  <a:gd name="connsiteX18" fmla="*/ 417680 w 752660"/>
                  <a:gd name="connsiteY18" fmla="*/ 785944 h 785944"/>
                  <a:gd name="connsiteX19" fmla="*/ 752660 w 752660"/>
                  <a:gd name="connsiteY19" fmla="*/ 683901 h 785944"/>
                  <a:gd name="connsiteX20" fmla="*/ 689867 w 752660"/>
                  <a:gd name="connsiteY20" fmla="*/ 729322 h 785944"/>
                  <a:gd name="connsiteX21" fmla="*/ 578289 w 752660"/>
                  <a:gd name="connsiteY21" fmla="*/ 560070 h 785944"/>
                  <a:gd name="connsiteX22" fmla="*/ 504927 w 752660"/>
                  <a:gd name="connsiteY22" fmla="*/ 370631 h 785944"/>
                  <a:gd name="connsiteX23" fmla="*/ 580132 w 752660"/>
                  <a:gd name="connsiteY23" fmla="*/ 355983 h 785944"/>
                  <a:gd name="connsiteX24" fmla="*/ 752660 w 752660"/>
                  <a:gd name="connsiteY24" fmla="*/ 683901 h 785944"/>
                  <a:gd name="connsiteX25" fmla="*/ 517338 w 752660"/>
                  <a:gd name="connsiteY25" fmla="*/ 88996 h 785944"/>
                  <a:gd name="connsiteX26" fmla="*/ 548059 w 752660"/>
                  <a:gd name="connsiteY26" fmla="*/ 25603 h 785944"/>
                  <a:gd name="connsiteX27" fmla="*/ 619331 w 752660"/>
                  <a:gd name="connsiteY27" fmla="*/ 0 h 785944"/>
                  <a:gd name="connsiteX28" fmla="*/ 693430 w 752660"/>
                  <a:gd name="connsiteY28" fmla="*/ 26711 h 785944"/>
                  <a:gd name="connsiteX29" fmla="*/ 722308 w 752660"/>
                  <a:gd name="connsiteY29" fmla="*/ 88626 h 785944"/>
                  <a:gd name="connsiteX30" fmla="*/ 691342 w 752660"/>
                  <a:gd name="connsiteY30" fmla="*/ 154604 h 785944"/>
                  <a:gd name="connsiteX31" fmla="*/ 621175 w 752660"/>
                  <a:gd name="connsiteY31" fmla="*/ 180207 h 785944"/>
                  <a:gd name="connsiteX32" fmla="*/ 546708 w 752660"/>
                  <a:gd name="connsiteY32" fmla="*/ 153127 h 785944"/>
                  <a:gd name="connsiteX33" fmla="*/ 517338 w 752660"/>
                  <a:gd name="connsiteY33" fmla="*/ 88996 h 785944"/>
                  <a:gd name="connsiteX34" fmla="*/ 619331 w 752660"/>
                  <a:gd name="connsiteY34" fmla="*/ 150419 h 785944"/>
                  <a:gd name="connsiteX35" fmla="*/ 666642 w 752660"/>
                  <a:gd name="connsiteY35" fmla="*/ 132324 h 785944"/>
                  <a:gd name="connsiteX36" fmla="*/ 686672 w 752660"/>
                  <a:gd name="connsiteY36" fmla="*/ 89857 h 785944"/>
                  <a:gd name="connsiteX37" fmla="*/ 666888 w 752660"/>
                  <a:gd name="connsiteY37" fmla="*/ 47637 h 785944"/>
                  <a:gd name="connsiteX38" fmla="*/ 619331 w 752660"/>
                  <a:gd name="connsiteY38" fmla="*/ 29788 h 785944"/>
                  <a:gd name="connsiteX39" fmla="*/ 573250 w 752660"/>
                  <a:gd name="connsiteY39" fmla="*/ 47637 h 785944"/>
                  <a:gd name="connsiteX40" fmla="*/ 552975 w 752660"/>
                  <a:gd name="connsiteY40" fmla="*/ 89857 h 785944"/>
                  <a:gd name="connsiteX41" fmla="*/ 573005 w 752660"/>
                  <a:gd name="connsiteY41" fmla="*/ 132324 h 785944"/>
                  <a:gd name="connsiteX42" fmla="*/ 619331 w 752660"/>
                  <a:gd name="connsiteY42" fmla="*/ 150419 h 78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52660" h="785944">
                    <a:moveTo>
                      <a:pt x="251542" y="372970"/>
                    </a:moveTo>
                    <a:cubicBezTo>
                      <a:pt x="212834" y="519203"/>
                      <a:pt x="149917" y="637618"/>
                      <a:pt x="62793" y="728337"/>
                    </a:cubicBezTo>
                    <a:lnTo>
                      <a:pt x="0" y="687963"/>
                    </a:lnTo>
                    <a:cubicBezTo>
                      <a:pt x="45835" y="636387"/>
                      <a:pt x="83683" y="581242"/>
                      <a:pt x="113544" y="522281"/>
                    </a:cubicBezTo>
                    <a:cubicBezTo>
                      <a:pt x="143405" y="463319"/>
                      <a:pt x="163066" y="409159"/>
                      <a:pt x="172651" y="359922"/>
                    </a:cubicBezTo>
                    <a:lnTo>
                      <a:pt x="251542" y="372970"/>
                    </a:lnTo>
                    <a:close/>
                    <a:moveTo>
                      <a:pt x="417680" y="785944"/>
                    </a:moveTo>
                    <a:lnTo>
                      <a:pt x="336455" y="785944"/>
                    </a:lnTo>
                    <a:lnTo>
                      <a:pt x="336455" y="269695"/>
                    </a:lnTo>
                    <a:lnTo>
                      <a:pt x="29246" y="269695"/>
                    </a:lnTo>
                    <a:lnTo>
                      <a:pt x="29246" y="209626"/>
                    </a:lnTo>
                    <a:lnTo>
                      <a:pt x="336455" y="209626"/>
                    </a:lnTo>
                    <a:lnTo>
                      <a:pt x="336455" y="68439"/>
                    </a:lnTo>
                    <a:lnTo>
                      <a:pt x="417680" y="68439"/>
                    </a:lnTo>
                    <a:lnTo>
                      <a:pt x="417680" y="209626"/>
                    </a:lnTo>
                    <a:lnTo>
                      <a:pt x="716163" y="209626"/>
                    </a:lnTo>
                    <a:lnTo>
                      <a:pt x="716163" y="269695"/>
                    </a:lnTo>
                    <a:lnTo>
                      <a:pt x="417680" y="269695"/>
                    </a:lnTo>
                    <a:lnTo>
                      <a:pt x="417680" y="785944"/>
                    </a:lnTo>
                    <a:close/>
                    <a:moveTo>
                      <a:pt x="752660" y="683901"/>
                    </a:moveTo>
                    <a:lnTo>
                      <a:pt x="689867" y="729322"/>
                    </a:lnTo>
                    <a:cubicBezTo>
                      <a:pt x="649930" y="686732"/>
                      <a:pt x="612696" y="630356"/>
                      <a:pt x="578289" y="560070"/>
                    </a:cubicBezTo>
                    <a:cubicBezTo>
                      <a:pt x="543882" y="489784"/>
                      <a:pt x="519428" y="426638"/>
                      <a:pt x="504927" y="370631"/>
                    </a:cubicBezTo>
                    <a:lnTo>
                      <a:pt x="580132" y="355983"/>
                    </a:lnTo>
                    <a:cubicBezTo>
                      <a:pt x="613556" y="475136"/>
                      <a:pt x="671066" y="584442"/>
                      <a:pt x="752660" y="683901"/>
                    </a:cubicBezTo>
                    <a:close/>
                    <a:moveTo>
                      <a:pt x="517338" y="88996"/>
                    </a:moveTo>
                    <a:cubicBezTo>
                      <a:pt x="517338" y="63762"/>
                      <a:pt x="527538" y="42590"/>
                      <a:pt x="548059" y="25603"/>
                    </a:cubicBezTo>
                    <a:cubicBezTo>
                      <a:pt x="568458" y="8493"/>
                      <a:pt x="592298" y="0"/>
                      <a:pt x="619331" y="0"/>
                    </a:cubicBezTo>
                    <a:cubicBezTo>
                      <a:pt x="649438" y="0"/>
                      <a:pt x="674138" y="8863"/>
                      <a:pt x="693430" y="26711"/>
                    </a:cubicBezTo>
                    <a:cubicBezTo>
                      <a:pt x="712600" y="44559"/>
                      <a:pt x="722308" y="65116"/>
                      <a:pt x="722308" y="88626"/>
                    </a:cubicBezTo>
                    <a:cubicBezTo>
                      <a:pt x="722308" y="115461"/>
                      <a:pt x="711986" y="137494"/>
                      <a:pt x="691342" y="154604"/>
                    </a:cubicBezTo>
                    <a:cubicBezTo>
                      <a:pt x="670697" y="171714"/>
                      <a:pt x="647349" y="180207"/>
                      <a:pt x="621175" y="180207"/>
                    </a:cubicBezTo>
                    <a:cubicBezTo>
                      <a:pt x="591068" y="180207"/>
                      <a:pt x="566246" y="171221"/>
                      <a:pt x="546708" y="153127"/>
                    </a:cubicBezTo>
                    <a:cubicBezTo>
                      <a:pt x="527047" y="135032"/>
                      <a:pt x="517338" y="113614"/>
                      <a:pt x="517338" y="88996"/>
                    </a:cubicBezTo>
                    <a:close/>
                    <a:moveTo>
                      <a:pt x="619331" y="150419"/>
                    </a:moveTo>
                    <a:cubicBezTo>
                      <a:pt x="637519" y="150419"/>
                      <a:pt x="653247" y="144387"/>
                      <a:pt x="666642" y="132324"/>
                    </a:cubicBezTo>
                    <a:cubicBezTo>
                      <a:pt x="680036" y="120261"/>
                      <a:pt x="686672" y="106106"/>
                      <a:pt x="686672" y="89857"/>
                    </a:cubicBezTo>
                    <a:cubicBezTo>
                      <a:pt x="686672" y="73609"/>
                      <a:pt x="680036" y="59577"/>
                      <a:pt x="666888" y="47637"/>
                    </a:cubicBezTo>
                    <a:cubicBezTo>
                      <a:pt x="653616" y="35697"/>
                      <a:pt x="637764" y="29788"/>
                      <a:pt x="619331" y="29788"/>
                    </a:cubicBezTo>
                    <a:cubicBezTo>
                      <a:pt x="602128" y="29788"/>
                      <a:pt x="586768" y="35697"/>
                      <a:pt x="573250" y="47637"/>
                    </a:cubicBezTo>
                    <a:cubicBezTo>
                      <a:pt x="559733" y="59577"/>
                      <a:pt x="552975" y="73609"/>
                      <a:pt x="552975" y="89857"/>
                    </a:cubicBezTo>
                    <a:cubicBezTo>
                      <a:pt x="552975" y="106106"/>
                      <a:pt x="559610" y="120261"/>
                      <a:pt x="573005" y="132324"/>
                    </a:cubicBezTo>
                    <a:cubicBezTo>
                      <a:pt x="586276" y="144387"/>
                      <a:pt x="601759" y="150419"/>
                      <a:pt x="619331" y="150419"/>
                    </a:cubicBezTo>
                    <a:close/>
                  </a:path>
                </a:pathLst>
              </a:custGeom>
              <a:solidFill>
                <a:srgbClr val="000000"/>
              </a:solidFill>
              <a:ln w="12274" cap="flat">
                <a:noFill/>
                <a:prstDash val="solid"/>
                <a:miter/>
              </a:ln>
            </p:spPr>
            <p:txBody>
              <a:bodyPr rtlCol="0" anchor="ctr"/>
              <a:lstStyle/>
              <a:p>
                <a:endParaRPr lang="ja-JP" altLang="en-US" sz="1579"/>
              </a:p>
            </p:txBody>
          </p:sp>
        </p:grpSp>
        <p:sp>
          <p:nvSpPr>
            <p:cNvPr id="17" name="フリーフォーム 16">
              <a:extLst>
                <a:ext uri="{FF2B5EF4-FFF2-40B4-BE49-F238E27FC236}">
                  <a16:creationId xmlns:a16="http://schemas.microsoft.com/office/drawing/2014/main" id="{35FF6574-093D-2542-9730-66B63E54554E}"/>
                </a:ext>
              </a:extLst>
            </p:cNvPr>
            <p:cNvSpPr/>
            <p:nvPr/>
          </p:nvSpPr>
          <p:spPr>
            <a:xfrm>
              <a:off x="6037752" y="2259876"/>
              <a:ext cx="1807830" cy="1810905"/>
            </a:xfrm>
            <a:custGeom>
              <a:avLst/>
              <a:gdLst>
                <a:gd name="connsiteX0" fmla="*/ 9585 w 1255498"/>
                <a:gd name="connsiteY0" fmla="*/ 518465 h 1257633"/>
                <a:gd name="connsiteX1" fmla="*/ 0 w 1255498"/>
                <a:gd name="connsiteY1" fmla="*/ 628755 h 1257633"/>
                <a:gd name="connsiteX2" fmla="*/ 627811 w 1255498"/>
                <a:gd name="connsiteY2" fmla="*/ 1257634 h 1257633"/>
                <a:gd name="connsiteX3" fmla="*/ 1226744 w 1255498"/>
                <a:gd name="connsiteY3" fmla="*/ 817825 h 1257633"/>
                <a:gd name="connsiteX4" fmla="*/ 402689 w 1255498"/>
                <a:gd name="connsiteY4" fmla="*/ 341212 h 1257633"/>
                <a:gd name="connsiteX5" fmla="*/ 627688 w 1255498"/>
                <a:gd name="connsiteY5" fmla="*/ 263417 h 1257633"/>
                <a:gd name="connsiteX6" fmla="*/ 990562 w 1255498"/>
                <a:gd name="connsiteY6" fmla="*/ 591458 h 1257633"/>
                <a:gd name="connsiteX7" fmla="*/ 1245914 w 1255498"/>
                <a:gd name="connsiteY7" fmla="*/ 739169 h 1257633"/>
                <a:gd name="connsiteX8" fmla="*/ 1255499 w 1255498"/>
                <a:gd name="connsiteY8" fmla="*/ 628879 h 1257633"/>
                <a:gd name="connsiteX9" fmla="*/ 627688 w 1255498"/>
                <a:gd name="connsiteY9" fmla="*/ 0 h 1257633"/>
                <a:gd name="connsiteX10" fmla="*/ 28755 w 1255498"/>
                <a:gd name="connsiteY10" fmla="*/ 439809 h 1257633"/>
                <a:gd name="connsiteX11" fmla="*/ 852810 w 1255498"/>
                <a:gd name="connsiteY11" fmla="*/ 916422 h 1257633"/>
                <a:gd name="connsiteX12" fmla="*/ 627811 w 1255498"/>
                <a:gd name="connsiteY12" fmla="*/ 994216 h 1257633"/>
                <a:gd name="connsiteX13" fmla="*/ 264936 w 1255498"/>
                <a:gd name="connsiteY13" fmla="*/ 666175 h 1257633"/>
                <a:gd name="connsiteX14" fmla="*/ 9585 w 1255498"/>
                <a:gd name="connsiteY14" fmla="*/ 518465 h 125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55498" h="1257633">
                  <a:moveTo>
                    <a:pt x="9585" y="518465"/>
                  </a:moveTo>
                  <a:cubicBezTo>
                    <a:pt x="3195" y="554285"/>
                    <a:pt x="0" y="591212"/>
                    <a:pt x="0" y="628755"/>
                  </a:cubicBezTo>
                  <a:cubicBezTo>
                    <a:pt x="0" y="976122"/>
                    <a:pt x="281034" y="1257634"/>
                    <a:pt x="627811" y="1257634"/>
                  </a:cubicBezTo>
                  <a:cubicBezTo>
                    <a:pt x="908845" y="1257634"/>
                    <a:pt x="1146624" y="1072749"/>
                    <a:pt x="1226744" y="817825"/>
                  </a:cubicBezTo>
                  <a:lnTo>
                    <a:pt x="402689" y="341212"/>
                  </a:lnTo>
                  <a:cubicBezTo>
                    <a:pt x="464622" y="292467"/>
                    <a:pt x="542776" y="263417"/>
                    <a:pt x="627688" y="263417"/>
                  </a:cubicBezTo>
                  <a:cubicBezTo>
                    <a:pt x="816560" y="263417"/>
                    <a:pt x="971884" y="407189"/>
                    <a:pt x="990562" y="591458"/>
                  </a:cubicBezTo>
                  <a:lnTo>
                    <a:pt x="1245914" y="739169"/>
                  </a:lnTo>
                  <a:cubicBezTo>
                    <a:pt x="1252304" y="703349"/>
                    <a:pt x="1255499" y="666422"/>
                    <a:pt x="1255499" y="628879"/>
                  </a:cubicBezTo>
                  <a:cubicBezTo>
                    <a:pt x="1255499" y="281512"/>
                    <a:pt x="974464" y="0"/>
                    <a:pt x="627688" y="0"/>
                  </a:cubicBezTo>
                  <a:cubicBezTo>
                    <a:pt x="346654" y="0"/>
                    <a:pt x="108875" y="184885"/>
                    <a:pt x="28755" y="439809"/>
                  </a:cubicBezTo>
                  <a:lnTo>
                    <a:pt x="852810" y="916422"/>
                  </a:lnTo>
                  <a:cubicBezTo>
                    <a:pt x="790877" y="965167"/>
                    <a:pt x="712723" y="994216"/>
                    <a:pt x="627811" y="994216"/>
                  </a:cubicBezTo>
                  <a:cubicBezTo>
                    <a:pt x="438939" y="994216"/>
                    <a:pt x="283615" y="850445"/>
                    <a:pt x="264936" y="666175"/>
                  </a:cubicBezTo>
                  <a:lnTo>
                    <a:pt x="9585" y="518465"/>
                  </a:lnTo>
                  <a:close/>
                </a:path>
              </a:pathLst>
            </a:custGeom>
            <a:solidFill>
              <a:srgbClr val="000000"/>
            </a:solidFill>
            <a:ln w="12274" cap="flat">
              <a:noFill/>
              <a:prstDash val="solid"/>
              <a:miter/>
            </a:ln>
          </p:spPr>
          <p:txBody>
            <a:bodyPr rtlCol="0" anchor="ctr"/>
            <a:lstStyle/>
            <a:p>
              <a:endParaRPr lang="ja-JP" altLang="en-US" sz="1579"/>
            </a:p>
          </p:txBody>
        </p:sp>
        <p:sp>
          <p:nvSpPr>
            <p:cNvPr id="18" name="フリーフォーム 17">
              <a:extLst>
                <a:ext uri="{FF2B5EF4-FFF2-40B4-BE49-F238E27FC236}">
                  <a16:creationId xmlns:a16="http://schemas.microsoft.com/office/drawing/2014/main" id="{138F740C-0184-5347-BA19-B1FD5FFA2EA0}"/>
                </a:ext>
              </a:extLst>
            </p:cNvPr>
            <p:cNvSpPr/>
            <p:nvPr/>
          </p:nvSpPr>
          <p:spPr>
            <a:xfrm>
              <a:off x="4159498" y="2768567"/>
              <a:ext cx="379011" cy="1449327"/>
            </a:xfrm>
            <a:custGeom>
              <a:avLst/>
              <a:gdLst>
                <a:gd name="connsiteX0" fmla="*/ 263216 w 263215"/>
                <a:gd name="connsiteY0" fmla="*/ 511941 h 1006525"/>
                <a:gd name="connsiteX1" fmla="*/ 0 w 263215"/>
                <a:gd name="connsiteY1" fmla="*/ 1006526 h 1006525"/>
                <a:gd name="connsiteX2" fmla="*/ 0 w 263215"/>
                <a:gd name="connsiteY2" fmla="*/ 0 h 1006525"/>
                <a:gd name="connsiteX3" fmla="*/ 263216 w 263215"/>
                <a:gd name="connsiteY3" fmla="*/ 0 h 1006525"/>
              </a:gdLst>
              <a:ahLst/>
              <a:cxnLst>
                <a:cxn ang="0">
                  <a:pos x="connsiteX0" y="connsiteY0"/>
                </a:cxn>
                <a:cxn ang="0">
                  <a:pos x="connsiteX1" y="connsiteY1"/>
                </a:cxn>
                <a:cxn ang="0">
                  <a:pos x="connsiteX2" y="connsiteY2"/>
                </a:cxn>
                <a:cxn ang="0">
                  <a:pos x="connsiteX3" y="connsiteY3"/>
                </a:cxn>
              </a:cxnLst>
              <a:rect l="l" t="t" r="r" b="b"/>
              <a:pathLst>
                <a:path w="263215" h="1006525">
                  <a:moveTo>
                    <a:pt x="263216" y="511941"/>
                  </a:moveTo>
                  <a:lnTo>
                    <a:pt x="0" y="1006526"/>
                  </a:lnTo>
                  <a:lnTo>
                    <a:pt x="0" y="0"/>
                  </a:lnTo>
                  <a:lnTo>
                    <a:pt x="263216" y="0"/>
                  </a:lnTo>
                  <a:close/>
                </a:path>
              </a:pathLst>
            </a:custGeom>
            <a:solidFill>
              <a:srgbClr val="000000"/>
            </a:solidFill>
            <a:ln w="12274" cap="flat">
              <a:noFill/>
              <a:prstDash val="solid"/>
              <a:miter/>
            </a:ln>
          </p:spPr>
          <p:txBody>
            <a:bodyPr rtlCol="0" anchor="ctr"/>
            <a:lstStyle/>
            <a:p>
              <a:endParaRPr lang="ja-JP" altLang="en-US" sz="1579"/>
            </a:p>
          </p:txBody>
        </p:sp>
        <p:sp>
          <p:nvSpPr>
            <p:cNvPr id="19" name="フリーフォーム 18">
              <a:extLst>
                <a:ext uri="{FF2B5EF4-FFF2-40B4-BE49-F238E27FC236}">
                  <a16:creationId xmlns:a16="http://schemas.microsoft.com/office/drawing/2014/main" id="{1A74B081-335B-8E48-8DDF-4E84C911E3E0}"/>
                </a:ext>
              </a:extLst>
            </p:cNvPr>
            <p:cNvSpPr/>
            <p:nvPr/>
          </p:nvSpPr>
          <p:spPr>
            <a:xfrm>
              <a:off x="4159498" y="1862848"/>
              <a:ext cx="1808361" cy="1811437"/>
            </a:xfrm>
            <a:custGeom>
              <a:avLst/>
              <a:gdLst>
                <a:gd name="connsiteX0" fmla="*/ 627934 w 1255867"/>
                <a:gd name="connsiteY0" fmla="*/ 0 h 1258003"/>
                <a:gd name="connsiteX1" fmla="*/ 0 w 1255867"/>
                <a:gd name="connsiteY1" fmla="*/ 629002 h 1258003"/>
                <a:gd name="connsiteX2" fmla="*/ 263216 w 1255867"/>
                <a:gd name="connsiteY2" fmla="*/ 1140942 h 1258003"/>
                <a:gd name="connsiteX3" fmla="*/ 263216 w 1255867"/>
                <a:gd name="connsiteY3" fmla="*/ 629002 h 1258003"/>
                <a:gd name="connsiteX4" fmla="*/ 263216 w 1255867"/>
                <a:gd name="connsiteY4" fmla="*/ 629002 h 1258003"/>
                <a:gd name="connsiteX5" fmla="*/ 263216 w 1255867"/>
                <a:gd name="connsiteY5" fmla="*/ 629002 h 1258003"/>
                <a:gd name="connsiteX6" fmla="*/ 627934 w 1255867"/>
                <a:gd name="connsiteY6" fmla="*/ 263664 h 1258003"/>
                <a:gd name="connsiteX7" fmla="*/ 992651 w 1255867"/>
                <a:gd name="connsiteY7" fmla="*/ 629002 h 1258003"/>
                <a:gd name="connsiteX8" fmla="*/ 627934 w 1255867"/>
                <a:gd name="connsiteY8" fmla="*/ 994340 h 1258003"/>
                <a:gd name="connsiteX9" fmla="*/ 341984 w 1255867"/>
                <a:gd name="connsiteY9" fmla="*/ 855614 h 1258003"/>
                <a:gd name="connsiteX10" fmla="*/ 341984 w 1255867"/>
                <a:gd name="connsiteY10" fmla="*/ 1188948 h 1258003"/>
                <a:gd name="connsiteX11" fmla="*/ 627934 w 1255867"/>
                <a:gd name="connsiteY11" fmla="*/ 1258003 h 1258003"/>
                <a:gd name="connsiteX12" fmla="*/ 1255867 w 1255867"/>
                <a:gd name="connsiteY12" fmla="*/ 629002 h 1258003"/>
                <a:gd name="connsiteX13" fmla="*/ 627934 w 1255867"/>
                <a:gd name="connsiteY13" fmla="*/ 0 h 12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5867" h="1258003">
                  <a:moveTo>
                    <a:pt x="627934" y="0"/>
                  </a:moveTo>
                  <a:cubicBezTo>
                    <a:pt x="281157" y="0"/>
                    <a:pt x="0" y="281635"/>
                    <a:pt x="0" y="629002"/>
                  </a:cubicBezTo>
                  <a:cubicBezTo>
                    <a:pt x="0" y="840105"/>
                    <a:pt x="103959" y="1026836"/>
                    <a:pt x="263216" y="1140942"/>
                  </a:cubicBezTo>
                  <a:lnTo>
                    <a:pt x="263216" y="629002"/>
                  </a:lnTo>
                  <a:lnTo>
                    <a:pt x="263216" y="629002"/>
                  </a:lnTo>
                  <a:lnTo>
                    <a:pt x="263216" y="629002"/>
                  </a:lnTo>
                  <a:cubicBezTo>
                    <a:pt x="263216" y="427253"/>
                    <a:pt x="426528" y="263664"/>
                    <a:pt x="627934" y="263664"/>
                  </a:cubicBezTo>
                  <a:cubicBezTo>
                    <a:pt x="829339" y="263664"/>
                    <a:pt x="992651" y="427253"/>
                    <a:pt x="992651" y="629002"/>
                  </a:cubicBezTo>
                  <a:cubicBezTo>
                    <a:pt x="992651" y="830750"/>
                    <a:pt x="829339" y="994340"/>
                    <a:pt x="627934" y="994340"/>
                  </a:cubicBezTo>
                  <a:cubicBezTo>
                    <a:pt x="512055" y="994340"/>
                    <a:pt x="408710" y="940056"/>
                    <a:pt x="341984" y="855614"/>
                  </a:cubicBezTo>
                  <a:lnTo>
                    <a:pt x="341984" y="1188948"/>
                  </a:lnTo>
                  <a:cubicBezTo>
                    <a:pt x="427757" y="1233016"/>
                    <a:pt x="524957" y="1258003"/>
                    <a:pt x="627934" y="1258003"/>
                  </a:cubicBezTo>
                  <a:cubicBezTo>
                    <a:pt x="974710" y="1258003"/>
                    <a:pt x="1255867" y="976368"/>
                    <a:pt x="1255867" y="629002"/>
                  </a:cubicBezTo>
                  <a:cubicBezTo>
                    <a:pt x="1255867" y="281635"/>
                    <a:pt x="974710" y="0"/>
                    <a:pt x="627934" y="0"/>
                  </a:cubicBezTo>
                  <a:close/>
                </a:path>
              </a:pathLst>
            </a:custGeom>
            <a:solidFill>
              <a:srgbClr val="000000"/>
            </a:solidFill>
            <a:ln w="12274" cap="flat">
              <a:noFill/>
              <a:prstDash val="solid"/>
              <a:miter/>
            </a:ln>
          </p:spPr>
          <p:txBody>
            <a:bodyPr rtlCol="0" anchor="ctr"/>
            <a:lstStyle/>
            <a:p>
              <a:endParaRPr lang="ja-JP" altLang="en-US" sz="1579"/>
            </a:p>
          </p:txBody>
        </p:sp>
      </p:grpSp>
    </p:spTree>
    <p:extLst>
      <p:ext uri="{BB962C8B-B14F-4D97-AF65-F5344CB8AC3E}">
        <p14:creationId xmlns:p14="http://schemas.microsoft.com/office/powerpoint/2010/main" val="957468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142D6EB-2A62-344F-B037-54EE3D806B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324" r="51418"/>
          <a:stretch/>
        </p:blipFill>
        <p:spPr>
          <a:xfrm>
            <a:off x="18094" y="1"/>
            <a:ext cx="3433383" cy="7559674"/>
          </a:xfrm>
          <a:prstGeom prst="rect">
            <a:avLst/>
          </a:prstGeom>
        </p:spPr>
      </p:pic>
      <p:sp>
        <p:nvSpPr>
          <p:cNvPr id="10" name="正方形/長方形 9">
            <a:extLst>
              <a:ext uri="{FF2B5EF4-FFF2-40B4-BE49-F238E27FC236}">
                <a16:creationId xmlns:a16="http://schemas.microsoft.com/office/drawing/2014/main" id="{6C67B3D7-1555-1747-814F-5846C09AF906}"/>
              </a:ext>
            </a:extLst>
          </p:cNvPr>
          <p:cNvSpPr/>
          <p:nvPr/>
        </p:nvSpPr>
        <p:spPr>
          <a:xfrm>
            <a:off x="18093" y="0"/>
            <a:ext cx="3444317" cy="7559674"/>
          </a:xfrm>
          <a:prstGeom prst="rect">
            <a:avLst/>
          </a:prstGeom>
          <a:gradFill>
            <a:gsLst>
              <a:gs pos="100000">
                <a:schemeClr val="accent5">
                  <a:alpha val="70000"/>
                </a:schemeClr>
              </a:gs>
              <a:gs pos="0">
                <a:schemeClr val="accent6">
                  <a:alpha val="7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
        <p:nvSpPr>
          <p:cNvPr id="11" name="サブタイトル 2">
            <a:extLst>
              <a:ext uri="{FF2B5EF4-FFF2-40B4-BE49-F238E27FC236}">
                <a16:creationId xmlns:a16="http://schemas.microsoft.com/office/drawing/2014/main" id="{394B4D7D-E532-704F-B073-2FED2B860980}"/>
              </a:ext>
            </a:extLst>
          </p:cNvPr>
          <p:cNvSpPr txBox="1">
            <a:spLocks/>
          </p:cNvSpPr>
          <p:nvPr/>
        </p:nvSpPr>
        <p:spPr>
          <a:xfrm>
            <a:off x="3451477" y="3148363"/>
            <a:ext cx="7229402" cy="1141822"/>
          </a:xfrm>
          <a:prstGeom prst="rect">
            <a:avLst/>
          </a:prstGeom>
        </p:spPr>
        <p:txBody>
          <a:bodyPr vert="horz" lIns="80189" tIns="40094" rIns="80189" bIns="40094" rtlCol="0">
            <a:noAutofit/>
          </a:bodyPr>
          <a:lstStyle>
            <a:lvl1pPr marL="0" indent="0" algn="l" defTabSz="914400" rtl="0" eaLnBrk="1" latinLnBrk="0" hangingPunct="1">
              <a:spcBef>
                <a:spcPct val="20000"/>
              </a:spcBef>
              <a:buFont typeface="Arial" panose="020B0604020202020204" pitchFamily="34" charset="0"/>
              <a:buNone/>
              <a:defRPr kumimoji="1" sz="3200" kern="1200">
                <a:solidFill>
                  <a:schemeClr val="tx1">
                    <a:lumMod val="65000"/>
                    <a:lumOff val="3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ctr"/>
            <a:r>
              <a:rPr lang="ja-JP" altLang="en-US" sz="2800">
                <a:solidFill>
                  <a:schemeClr val="tx1"/>
                </a:solidFill>
                <a:latin typeface="Yu Gothic" panose="020B0400000000000000" pitchFamily="34" charset="-128"/>
                <a:ea typeface="Yu Gothic" panose="020B0400000000000000" pitchFamily="34" charset="-128"/>
              </a:rPr>
              <a:t>●●株式会社</a:t>
            </a:r>
            <a:r>
              <a:rPr lang="ja-JP" altLang="en-US" sz="1800">
                <a:solidFill>
                  <a:schemeClr val="tx1"/>
                </a:solidFill>
                <a:latin typeface="Yu Gothic" panose="020B0400000000000000" pitchFamily="34" charset="-128"/>
                <a:ea typeface="Yu Gothic" panose="020B0400000000000000" pitchFamily="34" charset="-128"/>
              </a:rPr>
              <a:t>様</a:t>
            </a:r>
            <a:endParaRPr lang="en-US" altLang="ja-JP" sz="2806" dirty="0">
              <a:solidFill>
                <a:schemeClr val="tx1"/>
              </a:solidFill>
              <a:latin typeface="Yu Gothic" panose="020B0400000000000000" pitchFamily="34" charset="-128"/>
              <a:ea typeface="Yu Gothic" panose="020B0400000000000000" pitchFamily="34" charset="-128"/>
            </a:endParaRPr>
          </a:p>
          <a:p>
            <a:pPr algn="ctr"/>
            <a:r>
              <a:rPr lang="ja-JP" altLang="en-US" sz="3600" b="1">
                <a:solidFill>
                  <a:schemeClr val="accent6"/>
                </a:solidFill>
                <a:latin typeface="Yu Gothic" panose="020B0400000000000000" pitchFamily="34" charset="-128"/>
                <a:ea typeface="Yu Gothic" panose="020B0400000000000000" pitchFamily="34" charset="-128"/>
              </a:rPr>
              <a:t>興味を引くタイトル</a:t>
            </a:r>
            <a:endParaRPr lang="en-US" altLang="ja-JP" sz="3600" b="1" dirty="0">
              <a:solidFill>
                <a:schemeClr val="accent6"/>
              </a:solidFill>
              <a:latin typeface="Yu Gothic" panose="020B0400000000000000" pitchFamily="34" charset="-128"/>
              <a:ea typeface="Yu Gothic" panose="020B0400000000000000" pitchFamily="34" charset="-128"/>
            </a:endParaRPr>
          </a:p>
        </p:txBody>
      </p:sp>
      <p:sp>
        <p:nvSpPr>
          <p:cNvPr id="13" name="サブタイトル 2">
            <a:extLst>
              <a:ext uri="{FF2B5EF4-FFF2-40B4-BE49-F238E27FC236}">
                <a16:creationId xmlns:a16="http://schemas.microsoft.com/office/drawing/2014/main" id="{91B720DD-814F-5146-B250-857F4E9BA704}"/>
              </a:ext>
            </a:extLst>
          </p:cNvPr>
          <p:cNvSpPr txBox="1">
            <a:spLocks/>
          </p:cNvSpPr>
          <p:nvPr/>
        </p:nvSpPr>
        <p:spPr>
          <a:xfrm>
            <a:off x="3462410" y="5276507"/>
            <a:ext cx="7229402" cy="815660"/>
          </a:xfrm>
          <a:prstGeom prst="rect">
            <a:avLst/>
          </a:prstGeom>
        </p:spPr>
        <p:txBody>
          <a:bodyPr vert="horz" lIns="80189" tIns="40094" rIns="80189" bIns="40094" rtlCol="0">
            <a:noAutofit/>
          </a:bodyPr>
          <a:lstStyle>
            <a:lvl1pPr marL="0" indent="0" algn="l" defTabSz="914400" rtl="0" eaLnBrk="1" latinLnBrk="0" hangingPunct="1">
              <a:spcBef>
                <a:spcPct val="20000"/>
              </a:spcBef>
              <a:buFont typeface="Arial" panose="020B0604020202020204" pitchFamily="34" charset="0"/>
              <a:buNone/>
              <a:defRPr kumimoji="1" sz="3200" kern="1200">
                <a:solidFill>
                  <a:schemeClr val="tx1">
                    <a:lumMod val="65000"/>
                    <a:lumOff val="3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ctr"/>
            <a:r>
              <a:rPr lang="en-US" altLang="ja-JP" sz="1600" dirty="0">
                <a:solidFill>
                  <a:schemeClr val="tx1">
                    <a:lumMod val="75000"/>
                    <a:lumOff val="25000"/>
                  </a:schemeClr>
                </a:solidFill>
                <a:latin typeface="Yu Gothic" panose="020B0400000000000000" pitchFamily="34" charset="-128"/>
                <a:ea typeface="Yu Gothic" panose="020B0400000000000000" pitchFamily="34" charset="-128"/>
              </a:rPr>
              <a:t>2019</a:t>
            </a:r>
            <a:r>
              <a:rPr lang="ja-JP" altLang="en-US" sz="1600" dirty="0">
                <a:solidFill>
                  <a:schemeClr val="tx1">
                    <a:lumMod val="75000"/>
                    <a:lumOff val="25000"/>
                  </a:schemeClr>
                </a:solidFill>
                <a:latin typeface="Yu Gothic" panose="020B0400000000000000" pitchFamily="34" charset="-128"/>
                <a:ea typeface="Yu Gothic" panose="020B0400000000000000" pitchFamily="34" charset="-128"/>
              </a:rPr>
              <a:t>年</a:t>
            </a:r>
            <a:r>
              <a:rPr lang="en-US" altLang="ja-JP" sz="1600" dirty="0">
                <a:solidFill>
                  <a:schemeClr val="tx1">
                    <a:lumMod val="75000"/>
                    <a:lumOff val="25000"/>
                  </a:schemeClr>
                </a:solidFill>
                <a:latin typeface="Yu Gothic" panose="020B0400000000000000" pitchFamily="34" charset="-128"/>
                <a:ea typeface="Yu Gothic" panose="020B0400000000000000" pitchFamily="34" charset="-128"/>
              </a:rPr>
              <a:t>01</a:t>
            </a:r>
            <a:r>
              <a:rPr lang="ja-JP" altLang="en-US" sz="1600" dirty="0">
                <a:solidFill>
                  <a:schemeClr val="tx1">
                    <a:lumMod val="75000"/>
                    <a:lumOff val="25000"/>
                  </a:schemeClr>
                </a:solidFill>
                <a:latin typeface="Yu Gothic" panose="020B0400000000000000" pitchFamily="34" charset="-128"/>
                <a:ea typeface="Yu Gothic" panose="020B0400000000000000" pitchFamily="34" charset="-128"/>
              </a:rPr>
              <a:t>月</a:t>
            </a:r>
            <a:r>
              <a:rPr lang="en-US" altLang="ja-JP" sz="1600" dirty="0">
                <a:solidFill>
                  <a:schemeClr val="tx1">
                    <a:lumMod val="75000"/>
                    <a:lumOff val="25000"/>
                  </a:schemeClr>
                </a:solidFill>
                <a:latin typeface="Yu Gothic" panose="020B0400000000000000" pitchFamily="34" charset="-128"/>
                <a:ea typeface="Yu Gothic" panose="020B0400000000000000" pitchFamily="34" charset="-128"/>
              </a:rPr>
              <a:t>30</a:t>
            </a:r>
            <a:r>
              <a:rPr lang="ja-JP" altLang="en-US" sz="1600" dirty="0">
                <a:solidFill>
                  <a:schemeClr val="tx1">
                    <a:lumMod val="75000"/>
                    <a:lumOff val="25000"/>
                  </a:schemeClr>
                </a:solidFill>
                <a:latin typeface="Yu Gothic" panose="020B0400000000000000" pitchFamily="34" charset="-128"/>
                <a:ea typeface="Yu Gothic" panose="020B0400000000000000" pitchFamily="34" charset="-128"/>
              </a:rPr>
              <a:t>日</a:t>
            </a:r>
            <a:endParaRPr lang="en-US" altLang="ja-JP" sz="1600" dirty="0">
              <a:solidFill>
                <a:schemeClr val="tx1">
                  <a:lumMod val="75000"/>
                  <a:lumOff val="25000"/>
                </a:schemeClr>
              </a:solidFill>
              <a:latin typeface="Yu Gothic" panose="020B0400000000000000" pitchFamily="34" charset="-128"/>
              <a:ea typeface="Yu Gothic" panose="020B0400000000000000" pitchFamily="34" charset="-128"/>
            </a:endParaRPr>
          </a:p>
          <a:p>
            <a:pPr algn="ctr"/>
            <a:r>
              <a:rPr lang="ja-JP" altLang="en-US" sz="1600">
                <a:solidFill>
                  <a:schemeClr val="tx1">
                    <a:lumMod val="75000"/>
                    <a:lumOff val="25000"/>
                  </a:schemeClr>
                </a:solidFill>
                <a:latin typeface="Yu Gothic" panose="020B0400000000000000" pitchFamily="34" charset="-128"/>
                <a:ea typeface="Yu Gothic" panose="020B0400000000000000" pitchFamily="34" charset="-128"/>
              </a:rPr>
              <a:t>自社名</a:t>
            </a:r>
            <a:br>
              <a:rPr lang="en-US" altLang="ja-JP" sz="1600" dirty="0">
                <a:solidFill>
                  <a:schemeClr val="tx1">
                    <a:lumMod val="75000"/>
                    <a:lumOff val="25000"/>
                  </a:schemeClr>
                </a:solidFill>
                <a:latin typeface="Yu Gothic" panose="020B0400000000000000" pitchFamily="34" charset="-128"/>
                <a:ea typeface="Yu Gothic" panose="020B0400000000000000" pitchFamily="34" charset="-128"/>
              </a:rPr>
            </a:br>
            <a:r>
              <a:rPr lang="en-US" altLang="ja-JP" sz="1600" dirty="0">
                <a:solidFill>
                  <a:schemeClr val="tx1">
                    <a:lumMod val="75000"/>
                    <a:lumOff val="25000"/>
                  </a:schemeClr>
                </a:solidFill>
                <a:latin typeface="Yu Gothic" panose="020B0400000000000000" pitchFamily="34" charset="-128"/>
                <a:ea typeface="Yu Gothic" panose="020B0400000000000000" pitchFamily="34" charset="-128"/>
              </a:rPr>
              <a:t>TEL</a:t>
            </a:r>
            <a:r>
              <a:rPr lang="ja-JP" altLang="en-US" sz="1600">
                <a:solidFill>
                  <a:schemeClr val="tx1">
                    <a:lumMod val="75000"/>
                    <a:lumOff val="25000"/>
                  </a:schemeClr>
                </a:solidFill>
                <a:latin typeface="Yu Gothic" panose="020B0400000000000000" pitchFamily="34" charset="-128"/>
                <a:ea typeface="Yu Gothic" panose="020B0400000000000000" pitchFamily="34" charset="-128"/>
              </a:rPr>
              <a:t>：</a:t>
            </a:r>
            <a:r>
              <a:rPr lang="en-US" altLang="ja-JP" sz="1600" dirty="0">
                <a:solidFill>
                  <a:schemeClr val="tx1">
                    <a:lumMod val="75000"/>
                    <a:lumOff val="25000"/>
                  </a:schemeClr>
                </a:solidFill>
                <a:latin typeface="Yu Gothic" panose="020B0400000000000000" pitchFamily="34" charset="-128"/>
                <a:ea typeface="Yu Gothic" panose="020B0400000000000000" pitchFamily="34" charset="-128"/>
              </a:rPr>
              <a:t>000-000-0000</a:t>
            </a:r>
            <a:endParaRPr lang="ja-JP" altLang="en-US" sz="1600" dirty="0">
              <a:solidFill>
                <a:schemeClr val="tx1">
                  <a:lumMod val="75000"/>
                  <a:lumOff val="25000"/>
                </a:schemeClr>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712536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168FAC79-2875-EE4E-BCFE-F8A467487571}"/>
              </a:ext>
            </a:extLst>
          </p:cNvPr>
          <p:cNvSpPr/>
          <p:nvPr/>
        </p:nvSpPr>
        <p:spPr>
          <a:xfrm>
            <a:off x="0" y="2871301"/>
            <a:ext cx="3640920" cy="391560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
        <p:nvSpPr>
          <p:cNvPr id="7" name="タイトル 6"/>
          <p:cNvSpPr>
            <a:spLocks noGrp="1"/>
          </p:cNvSpPr>
          <p:nvPr>
            <p:ph type="ctrTitle"/>
          </p:nvPr>
        </p:nvSpPr>
        <p:spPr/>
        <p:txBody>
          <a:bodyPr/>
          <a:lstStyle/>
          <a:p>
            <a:r>
              <a:rPr kumimoji="1" lang="ja-JP" altLang="en-US" dirty="0"/>
              <a:t>自社の強み</a:t>
            </a:r>
          </a:p>
        </p:txBody>
      </p:sp>
      <p:sp>
        <p:nvSpPr>
          <p:cNvPr id="2" name="字幕 1">
            <a:extLst>
              <a:ext uri="{FF2B5EF4-FFF2-40B4-BE49-F238E27FC236}">
                <a16:creationId xmlns:a16="http://schemas.microsoft.com/office/drawing/2014/main" id="{1E0BDC23-7FB4-2340-982D-0B8C6F4E1237}"/>
              </a:ext>
            </a:extLst>
          </p:cNvPr>
          <p:cNvSpPr>
            <a:spLocks noGrp="1"/>
          </p:cNvSpPr>
          <p:nvPr>
            <p:ph type="subTitle" idx="1"/>
          </p:nvPr>
        </p:nvSpPr>
        <p:spPr/>
        <p:txBody>
          <a:bodyPr/>
          <a:lstStyle/>
          <a:p>
            <a:r>
              <a:rPr lang="ja-JP" altLang="en-US"/>
              <a:t>弊社では、プレゼン資料を作るだけではなく</a:t>
            </a:r>
          </a:p>
          <a:p>
            <a:r>
              <a:rPr lang="ja-JP" altLang="en-US"/>
              <a:t>構成から一緒に考え、売れる資料を制作します。</a:t>
            </a:r>
          </a:p>
        </p:txBody>
      </p:sp>
      <p:sp>
        <p:nvSpPr>
          <p:cNvPr id="4" name="フッター プレースホルダー 3"/>
          <p:cNvSpPr>
            <a:spLocks noGrp="1"/>
          </p:cNvSpPr>
          <p:nvPr>
            <p:ph type="ftr" sz="quarter" idx="11"/>
          </p:nvPr>
        </p:nvSpPr>
        <p:spPr/>
        <p:txBody>
          <a:bodyPr/>
          <a:lstStyle/>
          <a:p>
            <a:r>
              <a:rPr lang="ja-JP" altLang="en-US"/>
              <a:t>会社名</a:t>
            </a:r>
            <a:endParaRPr lang="ja-JP" altLang="en-US" dirty="0"/>
          </a:p>
        </p:txBody>
      </p:sp>
      <p:sp>
        <p:nvSpPr>
          <p:cNvPr id="33" name="正方形/長方形 32">
            <a:extLst>
              <a:ext uri="{FF2B5EF4-FFF2-40B4-BE49-F238E27FC236}">
                <a16:creationId xmlns:a16="http://schemas.microsoft.com/office/drawing/2014/main" id="{9FAF0C42-3DF4-D34E-954B-9771DF0033DB}"/>
              </a:ext>
            </a:extLst>
          </p:cNvPr>
          <p:cNvSpPr/>
          <p:nvPr/>
        </p:nvSpPr>
        <p:spPr>
          <a:xfrm>
            <a:off x="635915" y="3479696"/>
            <a:ext cx="2858562" cy="1995953"/>
          </a:xfrm>
          <a:prstGeom prst="rect">
            <a:avLst/>
          </a:prstGeom>
          <a:noFill/>
          <a:ln w="12700" cap="flat" cmpd="sng" algn="ctr">
            <a:noFill/>
            <a:prstDash val="solid"/>
          </a:ln>
          <a:effectLst/>
        </p:spPr>
        <p:txBody>
          <a:bodyPr tIns="63141" rtlCol="0" anchor="t" anchorCtr="0">
            <a:spAutoFit/>
          </a:bodyPr>
          <a:lstStyle/>
          <a:p>
            <a:pPr>
              <a:lnSpc>
                <a:spcPct val="110000"/>
              </a:lnSpc>
              <a:defRPr/>
            </a:pPr>
            <a:r>
              <a:rPr kumimoji="0" lang="ja-JP" altLang="en-US" sz="1600" kern="0">
                <a:solidFill>
                  <a:srgbClr val="000000"/>
                </a:solidFill>
                <a:latin typeface="Yu Gothic" panose="020B0400000000000000" pitchFamily="34" charset="-128"/>
                <a:ea typeface="Yu Gothic" panose="020B0400000000000000" pitchFamily="34" charset="-128"/>
              </a:rPr>
              <a:t>説明文がはいります。説明文がはいります。説明文がはいります。説明文がはいります。説明文がはいります。</a:t>
            </a:r>
            <a:endParaRPr kumimoji="0" lang="en-US" altLang="ja-JP" sz="1600" kern="0" dirty="0">
              <a:solidFill>
                <a:srgbClr val="000000"/>
              </a:solidFill>
              <a:latin typeface="Yu Gothic" panose="020B0400000000000000" pitchFamily="34" charset="-128"/>
              <a:ea typeface="Yu Gothic" panose="020B0400000000000000" pitchFamily="34" charset="-128"/>
            </a:endParaRPr>
          </a:p>
          <a:p>
            <a:pPr>
              <a:lnSpc>
                <a:spcPct val="110000"/>
              </a:lnSpc>
              <a:defRPr/>
            </a:pPr>
            <a:r>
              <a:rPr kumimoji="0" lang="ja-JP" altLang="en-US" sz="1600" kern="0">
                <a:solidFill>
                  <a:srgbClr val="000000"/>
                </a:solidFill>
                <a:latin typeface="Yu Gothic" panose="020B0400000000000000" pitchFamily="34" charset="-128"/>
                <a:ea typeface="Yu Gothic" panose="020B0400000000000000" pitchFamily="34" charset="-128"/>
              </a:rPr>
              <a:t>説明文がはいります。説明文がはいります。説明文がはいります。</a:t>
            </a:r>
            <a:endParaRPr kumimoji="0" lang="en-US" altLang="ja-JP" sz="1600" kern="0" dirty="0">
              <a:solidFill>
                <a:srgbClr val="000000"/>
              </a:solidFill>
              <a:latin typeface="Yu Gothic" panose="020B0400000000000000" pitchFamily="34" charset="-128"/>
              <a:ea typeface="Yu Gothic" panose="020B0400000000000000" pitchFamily="34" charset="-128"/>
            </a:endParaRPr>
          </a:p>
        </p:txBody>
      </p:sp>
      <p:sp>
        <p:nvSpPr>
          <p:cNvPr id="21" name="正方形/長方形 20">
            <a:extLst>
              <a:ext uri="{FF2B5EF4-FFF2-40B4-BE49-F238E27FC236}">
                <a16:creationId xmlns:a16="http://schemas.microsoft.com/office/drawing/2014/main" id="{9FAF0C42-3DF4-D34E-954B-9771DF0033DB}"/>
              </a:ext>
            </a:extLst>
          </p:cNvPr>
          <p:cNvSpPr/>
          <p:nvPr/>
        </p:nvSpPr>
        <p:spPr>
          <a:xfrm>
            <a:off x="4056751" y="4663905"/>
            <a:ext cx="1768134" cy="877664"/>
          </a:xfrm>
          <a:prstGeom prst="rect">
            <a:avLst/>
          </a:prstGeom>
        </p:spPr>
        <p:txBody>
          <a:bodyPr vert="horz" lIns="80189" tIns="40094" rIns="80189" bIns="40094" rtlCol="0">
            <a:spAutoFit/>
          </a:bodyPr>
          <a:lstStyle/>
          <a:p>
            <a:pPr algn="ctr">
              <a:lnSpc>
                <a:spcPct val="110000"/>
              </a:lnSpc>
            </a:pPr>
            <a:r>
              <a:rPr lang="ja-JP" altLang="en-US" sz="2400" b="1">
                <a:latin typeface="Yu Gothic" panose="020B0400000000000000" pitchFamily="34" charset="-128"/>
                <a:ea typeface="Yu Gothic" panose="020B0400000000000000" pitchFamily="34" charset="-128"/>
              </a:rPr>
              <a:t>シンプルな</a:t>
            </a:r>
            <a:endParaRPr lang="en-US" altLang="ja-JP" sz="2400" b="1" dirty="0">
              <a:latin typeface="Yu Gothic" panose="020B0400000000000000" pitchFamily="34" charset="-128"/>
              <a:ea typeface="Yu Gothic" panose="020B0400000000000000" pitchFamily="34" charset="-128"/>
            </a:endParaRPr>
          </a:p>
          <a:p>
            <a:pPr algn="ctr">
              <a:lnSpc>
                <a:spcPct val="110000"/>
              </a:lnSpc>
            </a:pPr>
            <a:r>
              <a:rPr lang="ja-JP" altLang="en-US" sz="2400" b="1">
                <a:latin typeface="Yu Gothic" panose="020B0400000000000000" pitchFamily="34" charset="-128"/>
                <a:ea typeface="Yu Gothic" panose="020B0400000000000000" pitchFamily="34" charset="-128"/>
              </a:rPr>
              <a:t>デザイン</a:t>
            </a:r>
            <a:endParaRPr lang="en-US" altLang="ja-JP" sz="2400" b="1" dirty="0">
              <a:latin typeface="Yu Gothic" panose="020B0400000000000000" pitchFamily="34" charset="-128"/>
              <a:ea typeface="Yu Gothic" panose="020B0400000000000000" pitchFamily="34" charset="-128"/>
            </a:endParaRPr>
          </a:p>
        </p:txBody>
      </p:sp>
      <p:sp>
        <p:nvSpPr>
          <p:cNvPr id="22" name="正方形/長方形 21">
            <a:extLst>
              <a:ext uri="{FF2B5EF4-FFF2-40B4-BE49-F238E27FC236}">
                <a16:creationId xmlns:a16="http://schemas.microsoft.com/office/drawing/2014/main" id="{9FAF0C42-3DF4-D34E-954B-9771DF0033DB}"/>
              </a:ext>
            </a:extLst>
          </p:cNvPr>
          <p:cNvSpPr/>
          <p:nvPr/>
        </p:nvSpPr>
        <p:spPr>
          <a:xfrm>
            <a:off x="6526698" y="4663905"/>
            <a:ext cx="1768134" cy="877664"/>
          </a:xfrm>
          <a:prstGeom prst="rect">
            <a:avLst/>
          </a:prstGeom>
        </p:spPr>
        <p:txBody>
          <a:bodyPr vert="horz" lIns="80189" tIns="40094" rIns="80189" bIns="40094" rtlCol="0">
            <a:spAutoFit/>
          </a:bodyPr>
          <a:lstStyle/>
          <a:p>
            <a:pPr algn="ctr">
              <a:lnSpc>
                <a:spcPct val="110000"/>
              </a:lnSpc>
            </a:pPr>
            <a:r>
              <a:rPr lang="ja-JP" altLang="en-US" sz="2400" b="1">
                <a:latin typeface="Yu Gothic" panose="020B0400000000000000" pitchFamily="34" charset="-128"/>
                <a:ea typeface="Yu Gothic" panose="020B0400000000000000" pitchFamily="34" charset="-128"/>
              </a:rPr>
              <a:t>わかり易い</a:t>
            </a:r>
            <a:endParaRPr lang="en-US" altLang="ja-JP" sz="2400" b="1" dirty="0">
              <a:latin typeface="Yu Gothic" panose="020B0400000000000000" pitchFamily="34" charset="-128"/>
              <a:ea typeface="Yu Gothic" panose="020B0400000000000000" pitchFamily="34" charset="-128"/>
            </a:endParaRPr>
          </a:p>
          <a:p>
            <a:pPr algn="ctr">
              <a:lnSpc>
                <a:spcPct val="110000"/>
              </a:lnSpc>
            </a:pPr>
            <a:r>
              <a:rPr lang="ja-JP" altLang="en-US" sz="2400" b="1">
                <a:latin typeface="Yu Gothic" panose="020B0400000000000000" pitchFamily="34" charset="-128"/>
                <a:ea typeface="Yu Gothic" panose="020B0400000000000000" pitchFamily="34" charset="-128"/>
              </a:rPr>
              <a:t>文章</a:t>
            </a:r>
            <a:endParaRPr lang="en-US" altLang="ja-JP" sz="2400" b="1" dirty="0">
              <a:latin typeface="Yu Gothic" panose="020B0400000000000000" pitchFamily="34" charset="-128"/>
              <a:ea typeface="Yu Gothic" panose="020B0400000000000000" pitchFamily="34" charset="-128"/>
            </a:endParaRPr>
          </a:p>
        </p:txBody>
      </p:sp>
      <p:sp>
        <p:nvSpPr>
          <p:cNvPr id="23" name="正方形/長方形 22">
            <a:extLst>
              <a:ext uri="{FF2B5EF4-FFF2-40B4-BE49-F238E27FC236}">
                <a16:creationId xmlns:a16="http://schemas.microsoft.com/office/drawing/2014/main" id="{9FAF0C42-3DF4-D34E-954B-9771DF0033DB}"/>
              </a:ext>
            </a:extLst>
          </p:cNvPr>
          <p:cNvSpPr/>
          <p:nvPr/>
        </p:nvSpPr>
        <p:spPr>
          <a:xfrm>
            <a:off x="8935423" y="4663905"/>
            <a:ext cx="1805841" cy="877664"/>
          </a:xfrm>
          <a:prstGeom prst="rect">
            <a:avLst/>
          </a:prstGeom>
        </p:spPr>
        <p:txBody>
          <a:bodyPr vert="horz" lIns="80189" tIns="40094" rIns="80189" bIns="40094" rtlCol="0">
            <a:spAutoFit/>
          </a:bodyPr>
          <a:lstStyle/>
          <a:p>
            <a:pPr algn="ctr">
              <a:lnSpc>
                <a:spcPct val="110000"/>
              </a:lnSpc>
            </a:pPr>
            <a:r>
              <a:rPr lang="ja-JP" altLang="en-US" sz="2400" b="1">
                <a:latin typeface="Yu Gothic" panose="020B0400000000000000" pitchFamily="34" charset="-128"/>
                <a:ea typeface="Yu Gothic" panose="020B0400000000000000" pitchFamily="34" charset="-128"/>
              </a:rPr>
              <a:t>追加料金</a:t>
            </a:r>
            <a:endParaRPr lang="en-US" altLang="ja-JP" sz="2400" b="1" dirty="0">
              <a:latin typeface="Yu Gothic" panose="020B0400000000000000" pitchFamily="34" charset="-128"/>
              <a:ea typeface="Yu Gothic" panose="020B0400000000000000" pitchFamily="34" charset="-128"/>
            </a:endParaRPr>
          </a:p>
          <a:p>
            <a:pPr algn="ctr">
              <a:lnSpc>
                <a:spcPct val="110000"/>
              </a:lnSpc>
            </a:pPr>
            <a:r>
              <a:rPr lang="ja-JP" altLang="en-US" sz="2400" b="1">
                <a:latin typeface="Yu Gothic" panose="020B0400000000000000" pitchFamily="34" charset="-128"/>
                <a:ea typeface="Yu Gothic" panose="020B0400000000000000" pitchFamily="34" charset="-128"/>
              </a:rPr>
              <a:t>なし</a:t>
            </a:r>
            <a:endParaRPr lang="en-US" altLang="ja-JP" sz="2400" b="1" dirty="0">
              <a:latin typeface="Yu Gothic" panose="020B0400000000000000" pitchFamily="34" charset="-128"/>
              <a:ea typeface="Yu Gothic" panose="020B0400000000000000" pitchFamily="34" charset="-128"/>
            </a:endParaRPr>
          </a:p>
        </p:txBody>
      </p:sp>
      <p:sp>
        <p:nvSpPr>
          <p:cNvPr id="20" name="Freeform 5">
            <a:extLst>
              <a:ext uri="{FF2B5EF4-FFF2-40B4-BE49-F238E27FC236}">
                <a16:creationId xmlns:a16="http://schemas.microsoft.com/office/drawing/2014/main" id="{4401429C-627C-C946-93AC-EC1FC80948FA}"/>
              </a:ext>
            </a:extLst>
          </p:cNvPr>
          <p:cNvSpPr>
            <a:spLocks noChangeArrowheads="1"/>
          </p:cNvSpPr>
          <p:nvPr/>
        </p:nvSpPr>
        <p:spPr bwMode="auto">
          <a:xfrm>
            <a:off x="4442827" y="3478713"/>
            <a:ext cx="1052631" cy="1052631"/>
          </a:xfrm>
          <a:custGeom>
            <a:avLst/>
            <a:gdLst>
              <a:gd name="T0" fmla="*/ 1701 w 1702"/>
              <a:gd name="T1" fmla="*/ 851 h 1703"/>
              <a:gd name="T2" fmla="*/ 1701 w 1702"/>
              <a:gd name="T3" fmla="*/ 851 h 1703"/>
              <a:gd name="T4" fmla="*/ 850 w 1702"/>
              <a:gd name="T5" fmla="*/ 1702 h 1703"/>
              <a:gd name="T6" fmla="*/ 850 w 1702"/>
              <a:gd name="T7" fmla="*/ 1702 h 1703"/>
              <a:gd name="T8" fmla="*/ 0 w 1702"/>
              <a:gd name="T9" fmla="*/ 851 h 1703"/>
              <a:gd name="T10" fmla="*/ 0 w 1702"/>
              <a:gd name="T11" fmla="*/ 851 h 1703"/>
              <a:gd name="T12" fmla="*/ 850 w 1702"/>
              <a:gd name="T13" fmla="*/ 0 h 1703"/>
              <a:gd name="T14" fmla="*/ 850 w 1702"/>
              <a:gd name="T15" fmla="*/ 0 h 1703"/>
              <a:gd name="T16" fmla="*/ 1701 w 1702"/>
              <a:gd name="T17" fmla="*/ 851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2" h="1703">
                <a:moveTo>
                  <a:pt x="1701" y="851"/>
                </a:moveTo>
                <a:lnTo>
                  <a:pt x="1701" y="851"/>
                </a:lnTo>
                <a:cubicBezTo>
                  <a:pt x="1701" y="1321"/>
                  <a:pt x="1320" y="1702"/>
                  <a:pt x="850" y="1702"/>
                </a:cubicBezTo>
                <a:lnTo>
                  <a:pt x="850" y="1702"/>
                </a:lnTo>
                <a:cubicBezTo>
                  <a:pt x="380" y="1702"/>
                  <a:pt x="0" y="1321"/>
                  <a:pt x="0" y="851"/>
                </a:cubicBezTo>
                <a:lnTo>
                  <a:pt x="0" y="851"/>
                </a:lnTo>
                <a:cubicBezTo>
                  <a:pt x="0" y="381"/>
                  <a:pt x="380" y="0"/>
                  <a:pt x="850" y="0"/>
                </a:cubicBezTo>
                <a:lnTo>
                  <a:pt x="850" y="0"/>
                </a:lnTo>
                <a:cubicBezTo>
                  <a:pt x="1320" y="0"/>
                  <a:pt x="1701" y="381"/>
                  <a:pt x="1701" y="851"/>
                </a:cubicBezTo>
              </a:path>
            </a:pathLst>
          </a:custGeom>
          <a:solidFill>
            <a:schemeClr val="accent3"/>
          </a:solidFill>
          <a:ln>
            <a:noFill/>
          </a:ln>
          <a:effectLst/>
        </p:spPr>
        <p:txBody>
          <a:bodyPr wrap="none" bIns="0" anchor="ctr"/>
          <a:lstStyle/>
          <a:p>
            <a:pPr algn="ctr"/>
            <a:r>
              <a:rPr lang="en-US" sz="4736" dirty="0">
                <a:solidFill>
                  <a:schemeClr val="bg1"/>
                </a:solidFill>
                <a:latin typeface="Yu Gothic" panose="020B0400000000000000" pitchFamily="34" charset="-128"/>
                <a:ea typeface="Yu Gothic" panose="020B0400000000000000" pitchFamily="34" charset="-128"/>
              </a:rPr>
              <a:t>1</a:t>
            </a:r>
          </a:p>
        </p:txBody>
      </p:sp>
      <p:sp>
        <p:nvSpPr>
          <p:cNvPr id="24" name="Freeform 5">
            <a:extLst>
              <a:ext uri="{FF2B5EF4-FFF2-40B4-BE49-F238E27FC236}">
                <a16:creationId xmlns:a16="http://schemas.microsoft.com/office/drawing/2014/main" id="{254127B6-96C1-B24C-8542-01E8749C71EE}"/>
              </a:ext>
            </a:extLst>
          </p:cNvPr>
          <p:cNvSpPr>
            <a:spLocks noChangeArrowheads="1"/>
          </p:cNvSpPr>
          <p:nvPr/>
        </p:nvSpPr>
        <p:spPr bwMode="auto">
          <a:xfrm>
            <a:off x="6862076" y="3478713"/>
            <a:ext cx="1052631" cy="1052631"/>
          </a:xfrm>
          <a:custGeom>
            <a:avLst/>
            <a:gdLst>
              <a:gd name="T0" fmla="*/ 1701 w 1702"/>
              <a:gd name="T1" fmla="*/ 851 h 1703"/>
              <a:gd name="T2" fmla="*/ 1701 w 1702"/>
              <a:gd name="T3" fmla="*/ 851 h 1703"/>
              <a:gd name="T4" fmla="*/ 850 w 1702"/>
              <a:gd name="T5" fmla="*/ 1702 h 1703"/>
              <a:gd name="T6" fmla="*/ 850 w 1702"/>
              <a:gd name="T7" fmla="*/ 1702 h 1703"/>
              <a:gd name="T8" fmla="*/ 0 w 1702"/>
              <a:gd name="T9" fmla="*/ 851 h 1703"/>
              <a:gd name="T10" fmla="*/ 0 w 1702"/>
              <a:gd name="T11" fmla="*/ 851 h 1703"/>
              <a:gd name="T12" fmla="*/ 850 w 1702"/>
              <a:gd name="T13" fmla="*/ 0 h 1703"/>
              <a:gd name="T14" fmla="*/ 850 w 1702"/>
              <a:gd name="T15" fmla="*/ 0 h 1703"/>
              <a:gd name="T16" fmla="*/ 1701 w 1702"/>
              <a:gd name="T17" fmla="*/ 851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2" h="1703">
                <a:moveTo>
                  <a:pt x="1701" y="851"/>
                </a:moveTo>
                <a:lnTo>
                  <a:pt x="1701" y="851"/>
                </a:lnTo>
                <a:cubicBezTo>
                  <a:pt x="1701" y="1321"/>
                  <a:pt x="1320" y="1702"/>
                  <a:pt x="850" y="1702"/>
                </a:cubicBezTo>
                <a:lnTo>
                  <a:pt x="850" y="1702"/>
                </a:lnTo>
                <a:cubicBezTo>
                  <a:pt x="380" y="1702"/>
                  <a:pt x="0" y="1321"/>
                  <a:pt x="0" y="851"/>
                </a:cubicBezTo>
                <a:lnTo>
                  <a:pt x="0" y="851"/>
                </a:lnTo>
                <a:cubicBezTo>
                  <a:pt x="0" y="381"/>
                  <a:pt x="380" y="0"/>
                  <a:pt x="850" y="0"/>
                </a:cubicBezTo>
                <a:lnTo>
                  <a:pt x="850" y="0"/>
                </a:lnTo>
                <a:cubicBezTo>
                  <a:pt x="1320" y="0"/>
                  <a:pt x="1701" y="381"/>
                  <a:pt x="1701" y="851"/>
                </a:cubicBezTo>
              </a:path>
            </a:pathLst>
          </a:custGeom>
          <a:solidFill>
            <a:schemeClr val="accent4"/>
          </a:solidFill>
          <a:ln>
            <a:noFill/>
          </a:ln>
          <a:effectLst/>
        </p:spPr>
        <p:txBody>
          <a:bodyPr wrap="none" bIns="0" anchor="ctr"/>
          <a:lstStyle/>
          <a:p>
            <a:pPr algn="ctr"/>
            <a:r>
              <a:rPr lang="en-US" sz="4736" dirty="0">
                <a:solidFill>
                  <a:schemeClr val="bg1"/>
                </a:solidFill>
                <a:latin typeface="Yu Gothic" panose="020B0400000000000000" pitchFamily="34" charset="-128"/>
                <a:ea typeface="Yu Gothic" panose="020B0400000000000000" pitchFamily="34" charset="-128"/>
              </a:rPr>
              <a:t>2</a:t>
            </a:r>
          </a:p>
        </p:txBody>
      </p:sp>
      <p:sp>
        <p:nvSpPr>
          <p:cNvPr id="25" name="Freeform 5">
            <a:extLst>
              <a:ext uri="{FF2B5EF4-FFF2-40B4-BE49-F238E27FC236}">
                <a16:creationId xmlns:a16="http://schemas.microsoft.com/office/drawing/2014/main" id="{0F7FE279-2A0A-3E40-993A-0E2314DC16E4}"/>
              </a:ext>
            </a:extLst>
          </p:cNvPr>
          <p:cNvSpPr>
            <a:spLocks noChangeArrowheads="1"/>
          </p:cNvSpPr>
          <p:nvPr/>
        </p:nvSpPr>
        <p:spPr bwMode="auto">
          <a:xfrm>
            <a:off x="9281325" y="3478713"/>
            <a:ext cx="1052631" cy="1052631"/>
          </a:xfrm>
          <a:custGeom>
            <a:avLst/>
            <a:gdLst>
              <a:gd name="T0" fmla="*/ 1701 w 1702"/>
              <a:gd name="T1" fmla="*/ 851 h 1703"/>
              <a:gd name="T2" fmla="*/ 1701 w 1702"/>
              <a:gd name="T3" fmla="*/ 851 h 1703"/>
              <a:gd name="T4" fmla="*/ 850 w 1702"/>
              <a:gd name="T5" fmla="*/ 1702 h 1703"/>
              <a:gd name="T6" fmla="*/ 850 w 1702"/>
              <a:gd name="T7" fmla="*/ 1702 h 1703"/>
              <a:gd name="T8" fmla="*/ 0 w 1702"/>
              <a:gd name="T9" fmla="*/ 851 h 1703"/>
              <a:gd name="T10" fmla="*/ 0 w 1702"/>
              <a:gd name="T11" fmla="*/ 851 h 1703"/>
              <a:gd name="T12" fmla="*/ 850 w 1702"/>
              <a:gd name="T13" fmla="*/ 0 h 1703"/>
              <a:gd name="T14" fmla="*/ 850 w 1702"/>
              <a:gd name="T15" fmla="*/ 0 h 1703"/>
              <a:gd name="T16" fmla="*/ 1701 w 1702"/>
              <a:gd name="T17" fmla="*/ 851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2" h="1703">
                <a:moveTo>
                  <a:pt x="1701" y="851"/>
                </a:moveTo>
                <a:lnTo>
                  <a:pt x="1701" y="851"/>
                </a:lnTo>
                <a:cubicBezTo>
                  <a:pt x="1701" y="1321"/>
                  <a:pt x="1320" y="1702"/>
                  <a:pt x="850" y="1702"/>
                </a:cubicBezTo>
                <a:lnTo>
                  <a:pt x="850" y="1702"/>
                </a:lnTo>
                <a:cubicBezTo>
                  <a:pt x="380" y="1702"/>
                  <a:pt x="0" y="1321"/>
                  <a:pt x="0" y="851"/>
                </a:cubicBezTo>
                <a:lnTo>
                  <a:pt x="0" y="851"/>
                </a:lnTo>
                <a:cubicBezTo>
                  <a:pt x="0" y="381"/>
                  <a:pt x="380" y="0"/>
                  <a:pt x="850" y="0"/>
                </a:cubicBezTo>
                <a:lnTo>
                  <a:pt x="850" y="0"/>
                </a:lnTo>
                <a:cubicBezTo>
                  <a:pt x="1320" y="0"/>
                  <a:pt x="1701" y="381"/>
                  <a:pt x="1701" y="851"/>
                </a:cubicBezTo>
              </a:path>
            </a:pathLst>
          </a:custGeom>
          <a:solidFill>
            <a:schemeClr val="accent5"/>
          </a:solidFill>
          <a:ln>
            <a:noFill/>
          </a:ln>
          <a:effectLst/>
        </p:spPr>
        <p:txBody>
          <a:bodyPr wrap="none" bIns="0" anchor="ctr"/>
          <a:lstStyle/>
          <a:p>
            <a:pPr algn="ctr"/>
            <a:r>
              <a:rPr lang="en-US" sz="4736" dirty="0">
                <a:solidFill>
                  <a:schemeClr val="bg1"/>
                </a:solidFill>
                <a:latin typeface="Yu Gothic" panose="020B0400000000000000" pitchFamily="34" charset="-128"/>
                <a:ea typeface="Yu Gothic" panose="020B0400000000000000" pitchFamily="34" charset="-128"/>
              </a:rPr>
              <a:t>3</a:t>
            </a:r>
          </a:p>
        </p:txBody>
      </p:sp>
    </p:spTree>
    <p:extLst>
      <p:ext uri="{BB962C8B-B14F-4D97-AF65-F5344CB8AC3E}">
        <p14:creationId xmlns:p14="http://schemas.microsoft.com/office/powerpoint/2010/main" val="3241692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kumimoji="1" lang="ja-JP" altLang="en-US" dirty="0"/>
              <a:t>悩みを顕在化させる</a:t>
            </a:r>
          </a:p>
        </p:txBody>
      </p:sp>
      <p:sp>
        <p:nvSpPr>
          <p:cNvPr id="2" name="字幕 1">
            <a:extLst>
              <a:ext uri="{FF2B5EF4-FFF2-40B4-BE49-F238E27FC236}">
                <a16:creationId xmlns:a16="http://schemas.microsoft.com/office/drawing/2014/main" id="{0BBC6D8F-8F65-1C49-A492-ACCB186040BE}"/>
              </a:ext>
            </a:extLst>
          </p:cNvPr>
          <p:cNvSpPr>
            <a:spLocks noGrp="1"/>
          </p:cNvSpPr>
          <p:nvPr>
            <p:ph type="subTitle" idx="1"/>
          </p:nvPr>
        </p:nvSpPr>
        <p:spPr/>
        <p:txBody>
          <a:bodyPr/>
          <a:lstStyle/>
          <a:p>
            <a:r>
              <a:rPr lang="ja-JP" altLang="en-US"/>
              <a:t>資料づくりの基礎は誰からも教わらない。</a:t>
            </a:r>
          </a:p>
          <a:p>
            <a:r>
              <a:rPr lang="ja-JP" altLang="en-US"/>
              <a:t>多くのビジネスパーソンは資料作りが苦手。</a:t>
            </a:r>
          </a:p>
        </p:txBody>
      </p:sp>
      <p:sp>
        <p:nvSpPr>
          <p:cNvPr id="4" name="フッター プレースホルダー 3"/>
          <p:cNvSpPr>
            <a:spLocks noGrp="1"/>
          </p:cNvSpPr>
          <p:nvPr>
            <p:ph type="ftr" sz="quarter" idx="11"/>
          </p:nvPr>
        </p:nvSpPr>
        <p:spPr/>
        <p:txBody>
          <a:bodyPr/>
          <a:lstStyle/>
          <a:p>
            <a:r>
              <a:rPr lang="ja-JP" altLang="en-US"/>
              <a:t>会社名</a:t>
            </a:r>
            <a:endParaRPr lang="ja-JP" altLang="en-US" dirty="0"/>
          </a:p>
        </p:txBody>
      </p:sp>
      <p:graphicFrame>
        <p:nvGraphicFramePr>
          <p:cNvPr id="14" name="グラフ 13">
            <a:extLst>
              <a:ext uri="{FF2B5EF4-FFF2-40B4-BE49-F238E27FC236}">
                <a16:creationId xmlns:a16="http://schemas.microsoft.com/office/drawing/2014/main" id="{ECFB8CE5-0659-7D4D-8D82-A5055CEA0A11}"/>
              </a:ext>
            </a:extLst>
          </p:cNvPr>
          <p:cNvGraphicFramePr/>
          <p:nvPr>
            <p:extLst>
              <p:ext uri="{D42A27DB-BD31-4B8C-83A1-F6EECF244321}">
                <p14:modId xmlns:p14="http://schemas.microsoft.com/office/powerpoint/2010/main" val="3190231298"/>
              </p:ext>
            </p:extLst>
          </p:nvPr>
        </p:nvGraphicFramePr>
        <p:xfrm>
          <a:off x="799276" y="2801148"/>
          <a:ext cx="3760203" cy="3388924"/>
        </p:xfrm>
        <a:graphic>
          <a:graphicData uri="http://schemas.openxmlformats.org/drawingml/2006/chart">
            <c:chart xmlns:c="http://schemas.openxmlformats.org/drawingml/2006/chart" xmlns:r="http://schemas.openxmlformats.org/officeDocument/2006/relationships" r:id="rId3"/>
          </a:graphicData>
        </a:graphic>
      </p:graphicFrame>
      <p:sp>
        <p:nvSpPr>
          <p:cNvPr id="15" name="字幕 1">
            <a:extLst>
              <a:ext uri="{FF2B5EF4-FFF2-40B4-BE49-F238E27FC236}">
                <a16:creationId xmlns:a16="http://schemas.microsoft.com/office/drawing/2014/main" id="{5D21051B-ACCA-0E49-AB26-5C235DFC31F4}"/>
              </a:ext>
            </a:extLst>
          </p:cNvPr>
          <p:cNvSpPr txBox="1">
            <a:spLocks/>
          </p:cNvSpPr>
          <p:nvPr/>
        </p:nvSpPr>
        <p:spPr>
          <a:xfrm>
            <a:off x="3865450" y="3191495"/>
            <a:ext cx="1480457" cy="540969"/>
          </a:xfrm>
          <a:prstGeom prst="rect">
            <a:avLst/>
          </a:prstGeom>
        </p:spPr>
        <p:txBody>
          <a:bodyPr vert="horz" lIns="80189" tIns="40094" rIns="80189" bIns="40094"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UI" panose="020B0604030504040204" pitchFamily="34" charset="-128"/>
                <a:ea typeface="Meiryo UI" panose="020B0604030504040204" pitchFamily="34"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ctr"/>
            <a:r>
              <a:rPr lang="ja-JP" altLang="en-US" sz="2000">
                <a:solidFill>
                  <a:schemeClr val="accent6"/>
                </a:solidFill>
                <a:latin typeface="Yu Gothic" panose="020B0400000000000000" pitchFamily="34" charset="-128"/>
                <a:ea typeface="Yu Gothic" panose="020B0400000000000000" pitchFamily="34" charset="-128"/>
              </a:rPr>
              <a:t>資料作成</a:t>
            </a:r>
            <a:br>
              <a:rPr lang="en-US" altLang="ja-JP" sz="2000" dirty="0">
                <a:solidFill>
                  <a:schemeClr val="accent6"/>
                </a:solidFill>
                <a:latin typeface="Yu Gothic" panose="020B0400000000000000" pitchFamily="34" charset="-128"/>
                <a:ea typeface="Yu Gothic" panose="020B0400000000000000" pitchFamily="34" charset="-128"/>
              </a:rPr>
            </a:br>
            <a:r>
              <a:rPr lang="en-US" altLang="ja-JP" sz="2000" dirty="0">
                <a:solidFill>
                  <a:schemeClr val="accent6"/>
                </a:solidFill>
                <a:latin typeface="Yu Gothic" panose="020B0400000000000000" pitchFamily="34" charset="-128"/>
                <a:ea typeface="Yu Gothic" panose="020B0400000000000000" pitchFamily="34" charset="-128"/>
              </a:rPr>
              <a:t>26.9%</a:t>
            </a:r>
            <a:endParaRPr lang="ja-JP" altLang="en-US" sz="2000">
              <a:solidFill>
                <a:schemeClr val="accent6"/>
              </a:solidFill>
              <a:latin typeface="Yu Gothic" panose="020B0400000000000000" pitchFamily="34" charset="-128"/>
              <a:ea typeface="Yu Gothic" panose="020B0400000000000000" pitchFamily="34" charset="-128"/>
            </a:endParaRPr>
          </a:p>
        </p:txBody>
      </p:sp>
      <p:sp>
        <p:nvSpPr>
          <p:cNvPr id="16" name="字幕 1">
            <a:extLst>
              <a:ext uri="{FF2B5EF4-FFF2-40B4-BE49-F238E27FC236}">
                <a16:creationId xmlns:a16="http://schemas.microsoft.com/office/drawing/2014/main" id="{AE1E8330-1B1E-A241-9D65-FB51686A69AA}"/>
              </a:ext>
            </a:extLst>
          </p:cNvPr>
          <p:cNvSpPr txBox="1">
            <a:spLocks/>
          </p:cNvSpPr>
          <p:nvPr/>
        </p:nvSpPr>
        <p:spPr>
          <a:xfrm>
            <a:off x="3675551" y="5408167"/>
            <a:ext cx="1146982" cy="377106"/>
          </a:xfrm>
          <a:prstGeom prst="rect">
            <a:avLst/>
          </a:prstGeom>
        </p:spPr>
        <p:txBody>
          <a:bodyPr vert="horz" lIns="80189" tIns="40094" rIns="80189" bIns="40094"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UI" panose="020B0604030504040204" pitchFamily="34" charset="-128"/>
                <a:ea typeface="Meiryo UI" panose="020B0604030504040204" pitchFamily="34"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ctr"/>
            <a:r>
              <a:rPr lang="ja-JP" altLang="en-US" sz="1403">
                <a:solidFill>
                  <a:schemeClr val="tx1">
                    <a:lumMod val="50000"/>
                    <a:lumOff val="50000"/>
                  </a:schemeClr>
                </a:solidFill>
                <a:latin typeface="Yu Gothic" panose="020B0400000000000000" pitchFamily="34" charset="-128"/>
                <a:ea typeface="Yu Gothic" panose="020B0400000000000000" pitchFamily="34" charset="-128"/>
              </a:rPr>
              <a:t>メールチェック</a:t>
            </a:r>
            <a:br>
              <a:rPr lang="en-US" altLang="ja-JP" sz="1403" dirty="0">
                <a:solidFill>
                  <a:schemeClr val="tx1">
                    <a:lumMod val="50000"/>
                    <a:lumOff val="50000"/>
                  </a:schemeClr>
                </a:solidFill>
                <a:latin typeface="Yu Gothic" panose="020B0400000000000000" pitchFamily="34" charset="-128"/>
                <a:ea typeface="Yu Gothic" panose="020B0400000000000000" pitchFamily="34" charset="-128"/>
              </a:rPr>
            </a:br>
            <a:r>
              <a:rPr lang="en-US" altLang="ja-JP" sz="1403" dirty="0">
                <a:solidFill>
                  <a:schemeClr val="tx1">
                    <a:lumMod val="50000"/>
                    <a:lumOff val="50000"/>
                  </a:schemeClr>
                </a:solidFill>
                <a:latin typeface="Yu Gothic" panose="020B0400000000000000" pitchFamily="34" charset="-128"/>
                <a:ea typeface="Yu Gothic" panose="020B0400000000000000" pitchFamily="34" charset="-128"/>
              </a:rPr>
              <a:t>14.9%</a:t>
            </a:r>
            <a:endParaRPr lang="ja-JP" altLang="en-US" sz="1403">
              <a:solidFill>
                <a:schemeClr val="tx1">
                  <a:lumMod val="50000"/>
                  <a:lumOff val="50000"/>
                </a:schemeClr>
              </a:solidFill>
              <a:latin typeface="Yu Gothic" panose="020B0400000000000000" pitchFamily="34" charset="-128"/>
              <a:ea typeface="Yu Gothic" panose="020B0400000000000000" pitchFamily="34" charset="-128"/>
            </a:endParaRPr>
          </a:p>
        </p:txBody>
      </p:sp>
      <p:sp>
        <p:nvSpPr>
          <p:cNvPr id="17" name="字幕 1">
            <a:extLst>
              <a:ext uri="{FF2B5EF4-FFF2-40B4-BE49-F238E27FC236}">
                <a16:creationId xmlns:a16="http://schemas.microsoft.com/office/drawing/2014/main" id="{7443112D-ECCC-DD43-A6ED-F8C5A12879A0}"/>
              </a:ext>
            </a:extLst>
          </p:cNvPr>
          <p:cNvSpPr txBox="1">
            <a:spLocks/>
          </p:cNvSpPr>
          <p:nvPr/>
        </p:nvSpPr>
        <p:spPr>
          <a:xfrm>
            <a:off x="2377968" y="6053153"/>
            <a:ext cx="1297583" cy="377106"/>
          </a:xfrm>
          <a:prstGeom prst="rect">
            <a:avLst/>
          </a:prstGeom>
        </p:spPr>
        <p:txBody>
          <a:bodyPr vert="horz" lIns="80189" tIns="40094" rIns="80189" bIns="40094"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UI" panose="020B0604030504040204" pitchFamily="34" charset="-128"/>
                <a:ea typeface="Meiryo UI" panose="020B0604030504040204" pitchFamily="34"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ctr"/>
            <a:r>
              <a:rPr lang="ja-JP" altLang="en-US" sz="1403">
                <a:solidFill>
                  <a:schemeClr val="tx1">
                    <a:lumMod val="50000"/>
                    <a:lumOff val="50000"/>
                  </a:schemeClr>
                </a:solidFill>
                <a:latin typeface="Yu Gothic" panose="020B0400000000000000" pitchFamily="34" charset="-128"/>
                <a:ea typeface="Yu Gothic" panose="020B0400000000000000" pitchFamily="34" charset="-128"/>
              </a:rPr>
              <a:t>会議</a:t>
            </a:r>
            <a:br>
              <a:rPr lang="en-US" altLang="ja-JP" sz="1403" dirty="0">
                <a:solidFill>
                  <a:schemeClr val="tx1">
                    <a:lumMod val="50000"/>
                    <a:lumOff val="50000"/>
                  </a:schemeClr>
                </a:solidFill>
                <a:latin typeface="Yu Gothic" panose="020B0400000000000000" pitchFamily="34" charset="-128"/>
                <a:ea typeface="Yu Gothic" panose="020B0400000000000000" pitchFamily="34" charset="-128"/>
              </a:rPr>
            </a:br>
            <a:r>
              <a:rPr lang="en-US" altLang="ja-JP" sz="1403" dirty="0">
                <a:solidFill>
                  <a:schemeClr val="tx1">
                    <a:lumMod val="50000"/>
                    <a:lumOff val="50000"/>
                  </a:schemeClr>
                </a:solidFill>
                <a:latin typeface="Yu Gothic" panose="020B0400000000000000" pitchFamily="34" charset="-128"/>
                <a:ea typeface="Yu Gothic" panose="020B0400000000000000" pitchFamily="34" charset="-128"/>
              </a:rPr>
              <a:t>13.3%</a:t>
            </a:r>
            <a:endParaRPr lang="ja-JP" altLang="en-US" sz="1403">
              <a:solidFill>
                <a:schemeClr val="tx1">
                  <a:lumMod val="50000"/>
                  <a:lumOff val="50000"/>
                </a:schemeClr>
              </a:solidFill>
              <a:latin typeface="Yu Gothic" panose="020B0400000000000000" pitchFamily="34" charset="-128"/>
              <a:ea typeface="Yu Gothic" panose="020B0400000000000000" pitchFamily="34" charset="-128"/>
            </a:endParaRPr>
          </a:p>
        </p:txBody>
      </p:sp>
      <p:sp>
        <p:nvSpPr>
          <p:cNvPr id="18" name="字幕 1">
            <a:extLst>
              <a:ext uri="{FF2B5EF4-FFF2-40B4-BE49-F238E27FC236}">
                <a16:creationId xmlns:a16="http://schemas.microsoft.com/office/drawing/2014/main" id="{4298A8DA-1B80-8941-BA5E-DFEAE1529B98}"/>
              </a:ext>
            </a:extLst>
          </p:cNvPr>
          <p:cNvSpPr txBox="1">
            <a:spLocks/>
          </p:cNvSpPr>
          <p:nvPr/>
        </p:nvSpPr>
        <p:spPr>
          <a:xfrm>
            <a:off x="673755" y="5697672"/>
            <a:ext cx="1246931" cy="377106"/>
          </a:xfrm>
          <a:prstGeom prst="rect">
            <a:avLst/>
          </a:prstGeom>
        </p:spPr>
        <p:txBody>
          <a:bodyPr vert="horz" lIns="80189" tIns="40094" rIns="80189" bIns="40094"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UI" panose="020B0604030504040204" pitchFamily="34" charset="-128"/>
                <a:ea typeface="Meiryo UI" panose="020B0604030504040204" pitchFamily="34"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ctr"/>
            <a:r>
              <a:rPr lang="ja-JP" altLang="en-US" sz="1403">
                <a:solidFill>
                  <a:schemeClr val="tx1">
                    <a:lumMod val="50000"/>
                    <a:lumOff val="50000"/>
                  </a:schemeClr>
                </a:solidFill>
                <a:latin typeface="Yu Gothic" panose="020B0400000000000000" pitchFamily="34" charset="-128"/>
                <a:ea typeface="Yu Gothic" panose="020B0400000000000000" pitchFamily="34" charset="-128"/>
              </a:rPr>
              <a:t>問い合せ</a:t>
            </a:r>
            <a:br>
              <a:rPr lang="en-US" altLang="ja-JP" sz="1403" dirty="0">
                <a:solidFill>
                  <a:schemeClr val="tx1">
                    <a:lumMod val="50000"/>
                    <a:lumOff val="50000"/>
                  </a:schemeClr>
                </a:solidFill>
                <a:latin typeface="Yu Gothic" panose="020B0400000000000000" pitchFamily="34" charset="-128"/>
                <a:ea typeface="Yu Gothic" panose="020B0400000000000000" pitchFamily="34" charset="-128"/>
              </a:rPr>
            </a:br>
            <a:r>
              <a:rPr lang="en-US" altLang="ja-JP" sz="1403" dirty="0">
                <a:solidFill>
                  <a:schemeClr val="tx1">
                    <a:lumMod val="50000"/>
                    <a:lumOff val="50000"/>
                  </a:schemeClr>
                </a:solidFill>
                <a:latin typeface="Yu Gothic" panose="020B0400000000000000" pitchFamily="34" charset="-128"/>
                <a:ea typeface="Yu Gothic" panose="020B0400000000000000" pitchFamily="34" charset="-128"/>
              </a:rPr>
              <a:t>13.3%</a:t>
            </a:r>
            <a:endParaRPr lang="ja-JP" altLang="en-US" sz="1403">
              <a:solidFill>
                <a:schemeClr val="tx1">
                  <a:lumMod val="50000"/>
                  <a:lumOff val="50000"/>
                </a:schemeClr>
              </a:solidFill>
              <a:latin typeface="Yu Gothic" panose="020B0400000000000000" pitchFamily="34" charset="-128"/>
              <a:ea typeface="Yu Gothic" panose="020B0400000000000000" pitchFamily="34" charset="-128"/>
            </a:endParaRPr>
          </a:p>
        </p:txBody>
      </p:sp>
      <p:sp>
        <p:nvSpPr>
          <p:cNvPr id="20" name="字幕 2">
            <a:extLst>
              <a:ext uri="{FF2B5EF4-FFF2-40B4-BE49-F238E27FC236}">
                <a16:creationId xmlns:a16="http://schemas.microsoft.com/office/drawing/2014/main" id="{D97BFC89-8E51-C248-AC32-24A82B47362F}"/>
              </a:ext>
            </a:extLst>
          </p:cNvPr>
          <p:cNvSpPr txBox="1">
            <a:spLocks/>
          </p:cNvSpPr>
          <p:nvPr/>
        </p:nvSpPr>
        <p:spPr>
          <a:xfrm>
            <a:off x="1540100" y="4306133"/>
            <a:ext cx="2281163" cy="432622"/>
          </a:xfrm>
          <a:prstGeom prst="rect">
            <a:avLst/>
          </a:prstGeom>
        </p:spPr>
        <p:txBody>
          <a:bodyPr vert="horz" lIns="80189" tIns="40094" rIns="80189" bIns="40094"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0" i="0" kern="1200">
                <a:solidFill>
                  <a:schemeClr val="tx1"/>
                </a:solidFill>
                <a:latin typeface="Meiryo UI" panose="020B0604030504040204" pitchFamily="34" charset="-128"/>
                <a:ea typeface="Meiryo UI" panose="020B0604030504040204" pitchFamily="34"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ctr">
              <a:spcBef>
                <a:spcPts val="1052"/>
              </a:spcBef>
            </a:pPr>
            <a:r>
              <a:rPr lang="ja-JP" altLang="en-US" sz="1800" b="1">
                <a:solidFill>
                  <a:schemeClr val="tx1">
                    <a:lumMod val="75000"/>
                    <a:lumOff val="25000"/>
                  </a:schemeClr>
                </a:solidFill>
                <a:latin typeface="Yu Gothic" panose="020B0400000000000000" pitchFamily="34" charset="-128"/>
                <a:ea typeface="Yu Gothic" panose="020B0400000000000000" pitchFamily="34" charset="-128"/>
              </a:rPr>
              <a:t>実労時間に占める</a:t>
            </a:r>
            <a:br>
              <a:rPr lang="en-US" altLang="ja-JP" sz="1800" b="1" dirty="0">
                <a:solidFill>
                  <a:schemeClr val="tx1">
                    <a:lumMod val="75000"/>
                    <a:lumOff val="25000"/>
                  </a:schemeClr>
                </a:solidFill>
                <a:latin typeface="Yu Gothic" panose="020B0400000000000000" pitchFamily="34" charset="-128"/>
                <a:ea typeface="Yu Gothic" panose="020B0400000000000000" pitchFamily="34" charset="-128"/>
              </a:rPr>
            </a:br>
            <a:r>
              <a:rPr lang="ja-JP" altLang="en-US" sz="1800" b="1">
                <a:solidFill>
                  <a:schemeClr val="tx1">
                    <a:lumMod val="75000"/>
                    <a:lumOff val="25000"/>
                  </a:schemeClr>
                </a:solidFill>
                <a:latin typeface="Yu Gothic" panose="020B0400000000000000" pitchFamily="34" charset="-128"/>
                <a:ea typeface="Yu Gothic" panose="020B0400000000000000" pitchFamily="34" charset="-128"/>
              </a:rPr>
              <a:t>業務割合</a:t>
            </a:r>
            <a:endParaRPr lang="en-US" altLang="ja-JP" sz="1800" b="1" dirty="0">
              <a:solidFill>
                <a:schemeClr val="tx1">
                  <a:lumMod val="75000"/>
                  <a:lumOff val="25000"/>
                </a:schemeClr>
              </a:solidFill>
              <a:latin typeface="Yu Gothic" panose="020B0400000000000000" pitchFamily="34" charset="-128"/>
              <a:ea typeface="Yu Gothic" panose="020B0400000000000000" pitchFamily="34" charset="-128"/>
            </a:endParaRPr>
          </a:p>
          <a:p>
            <a:pPr algn="ctr">
              <a:spcBef>
                <a:spcPts val="1052"/>
              </a:spcBef>
            </a:pPr>
            <a:endParaRPr lang="en-US" altLang="ja-JP" sz="1600"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21" name="字幕 2">
            <a:extLst>
              <a:ext uri="{FF2B5EF4-FFF2-40B4-BE49-F238E27FC236}">
                <a16:creationId xmlns:a16="http://schemas.microsoft.com/office/drawing/2014/main" id="{F551B799-37C6-F448-8394-CBF81A61D996}"/>
              </a:ext>
            </a:extLst>
          </p:cNvPr>
          <p:cNvSpPr txBox="1">
            <a:spLocks/>
          </p:cNvSpPr>
          <p:nvPr/>
        </p:nvSpPr>
        <p:spPr>
          <a:xfrm>
            <a:off x="1877335" y="6621168"/>
            <a:ext cx="1988114" cy="244068"/>
          </a:xfrm>
          <a:prstGeom prst="rect">
            <a:avLst/>
          </a:prstGeom>
        </p:spPr>
        <p:txBody>
          <a:bodyPr vert="horz" lIns="80189" tIns="40094" rIns="80189" bIns="40094"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0" i="0" kern="1200">
                <a:solidFill>
                  <a:schemeClr val="tx1"/>
                </a:solidFill>
                <a:latin typeface="Meiryo UI" panose="020B0604030504040204" pitchFamily="34" charset="-128"/>
                <a:ea typeface="Meiryo UI" panose="020B0604030504040204" pitchFamily="34"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2577049" indent="-2577049" algn="r">
              <a:spcBef>
                <a:spcPts val="526"/>
              </a:spcBef>
            </a:pPr>
            <a:r>
              <a:rPr lang="ja-JP" altLang="en-US" sz="1000" spc="88">
                <a:solidFill>
                  <a:schemeClr val="tx1">
                    <a:lumMod val="65000"/>
                    <a:lumOff val="35000"/>
                  </a:schemeClr>
                </a:solidFill>
                <a:latin typeface="Yu Gothic" panose="020B0400000000000000" pitchFamily="34" charset="-128"/>
                <a:ea typeface="Yu Gothic" panose="020B0400000000000000" pitchFamily="34" charset="-128"/>
              </a:rPr>
              <a:t>出典：東レ経営研究所</a:t>
            </a:r>
            <a:endParaRPr lang="en-US" altLang="ja-JP" sz="1000" spc="88" dirty="0">
              <a:solidFill>
                <a:schemeClr val="tx1">
                  <a:lumMod val="65000"/>
                  <a:lumOff val="35000"/>
                </a:schemeClr>
              </a:solidFill>
              <a:latin typeface="Yu Gothic" panose="020B0400000000000000" pitchFamily="34" charset="-128"/>
              <a:ea typeface="Yu Gothic" panose="020B0400000000000000" pitchFamily="34" charset="-128"/>
            </a:endParaRPr>
          </a:p>
        </p:txBody>
      </p:sp>
      <p:sp>
        <p:nvSpPr>
          <p:cNvPr id="19" name="字幕 1">
            <a:extLst>
              <a:ext uri="{FF2B5EF4-FFF2-40B4-BE49-F238E27FC236}">
                <a16:creationId xmlns:a16="http://schemas.microsoft.com/office/drawing/2014/main" id="{A088649D-5F5C-2442-84DB-C38856792A06}"/>
              </a:ext>
            </a:extLst>
          </p:cNvPr>
          <p:cNvSpPr txBox="1">
            <a:spLocks/>
          </p:cNvSpPr>
          <p:nvPr/>
        </p:nvSpPr>
        <p:spPr>
          <a:xfrm>
            <a:off x="317413" y="3402731"/>
            <a:ext cx="1246931" cy="377106"/>
          </a:xfrm>
          <a:prstGeom prst="rect">
            <a:avLst/>
          </a:prstGeom>
        </p:spPr>
        <p:txBody>
          <a:bodyPr vert="horz" lIns="80189" tIns="40094" rIns="80189" bIns="40094"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UI" panose="020B0604030504040204" pitchFamily="34" charset="-128"/>
                <a:ea typeface="Meiryo UI" panose="020B0604030504040204" pitchFamily="34"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ctr"/>
            <a:r>
              <a:rPr lang="ja-JP" altLang="en-US" sz="1403">
                <a:solidFill>
                  <a:schemeClr val="tx1">
                    <a:lumMod val="50000"/>
                    <a:lumOff val="50000"/>
                  </a:schemeClr>
                </a:solidFill>
                <a:latin typeface="Yu Gothic" panose="020B0400000000000000" pitchFamily="34" charset="-128"/>
                <a:ea typeface="Yu Gothic" panose="020B0400000000000000" pitchFamily="34" charset="-128"/>
              </a:rPr>
              <a:t>その他</a:t>
            </a:r>
          </a:p>
        </p:txBody>
      </p:sp>
      <p:sp>
        <p:nvSpPr>
          <p:cNvPr id="22" name="字幕 1">
            <a:extLst>
              <a:ext uri="{FF2B5EF4-FFF2-40B4-BE49-F238E27FC236}">
                <a16:creationId xmlns:a16="http://schemas.microsoft.com/office/drawing/2014/main" id="{10D4ED53-A353-E343-8966-F469A98F9AD6}"/>
              </a:ext>
            </a:extLst>
          </p:cNvPr>
          <p:cNvSpPr txBox="1">
            <a:spLocks/>
          </p:cNvSpPr>
          <p:nvPr/>
        </p:nvSpPr>
        <p:spPr>
          <a:xfrm>
            <a:off x="5851088" y="3103794"/>
            <a:ext cx="3850541" cy="350340"/>
          </a:xfrm>
          <a:prstGeom prst="rect">
            <a:avLst/>
          </a:prstGeom>
        </p:spPr>
        <p:txBody>
          <a:bodyPr vert="horz" lIns="80189" tIns="40094" rIns="80189" bIns="40094" rtlCol="0">
            <a:sp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UI" panose="020B0604030504040204" pitchFamily="34" charset="-128"/>
                <a:ea typeface="Meiryo UI" panose="020B0604030504040204" pitchFamily="34"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929">
                <a:latin typeface="Yu Gothic" panose="020B0400000000000000" pitchFamily="34" charset="-128"/>
                <a:ea typeface="Yu Gothic" panose="020B0400000000000000" pitchFamily="34" charset="-128"/>
              </a:rPr>
              <a:t>小見出し</a:t>
            </a:r>
          </a:p>
        </p:txBody>
      </p:sp>
      <p:sp>
        <p:nvSpPr>
          <p:cNvPr id="23" name="正方形/長方形 22">
            <a:extLst>
              <a:ext uri="{FF2B5EF4-FFF2-40B4-BE49-F238E27FC236}">
                <a16:creationId xmlns:a16="http://schemas.microsoft.com/office/drawing/2014/main" id="{77D3E683-448B-294B-804C-6D224F4E00E3}"/>
              </a:ext>
            </a:extLst>
          </p:cNvPr>
          <p:cNvSpPr/>
          <p:nvPr/>
        </p:nvSpPr>
        <p:spPr>
          <a:xfrm>
            <a:off x="5851087" y="3430727"/>
            <a:ext cx="4337972" cy="641736"/>
          </a:xfrm>
          <a:prstGeom prst="rect">
            <a:avLst/>
          </a:prstGeom>
          <a:noFill/>
          <a:ln w="12700" cap="flat" cmpd="sng" algn="ctr">
            <a:noFill/>
            <a:prstDash val="solid"/>
          </a:ln>
          <a:effectLst/>
        </p:spPr>
        <p:txBody>
          <a:bodyPr wrap="square" tIns="63141" rtlCol="0" anchor="t" anchorCtr="0">
            <a:spAutoFit/>
          </a:bodyPr>
          <a:lstStyle/>
          <a:p>
            <a:pPr>
              <a:lnSpc>
                <a:spcPct val="110000"/>
              </a:lnSpc>
              <a:defRPr/>
            </a:pPr>
            <a:r>
              <a:rPr kumimoji="0" lang="ja-JP" altLang="en-US" sz="1600" kern="0">
                <a:solidFill>
                  <a:srgbClr val="000000"/>
                </a:solidFill>
                <a:latin typeface="Yu Gothic" panose="020B0400000000000000" pitchFamily="34" charset="-128"/>
                <a:ea typeface="Yu Gothic" panose="020B0400000000000000" pitchFamily="34" charset="-128"/>
              </a:rPr>
              <a:t>説明文がはいります。説明文がはいります。説明文がはいります。説明文がはいります。</a:t>
            </a:r>
            <a:endParaRPr kumimoji="0" lang="en-US" altLang="ja-JP" sz="1600" kern="0" dirty="0">
              <a:solidFill>
                <a:srgbClr val="000000"/>
              </a:solidFill>
              <a:latin typeface="Yu Gothic" panose="020B0400000000000000" pitchFamily="34" charset="-128"/>
              <a:ea typeface="Yu Gothic" panose="020B0400000000000000" pitchFamily="34" charset="-128"/>
            </a:endParaRPr>
          </a:p>
        </p:txBody>
      </p:sp>
      <p:sp>
        <p:nvSpPr>
          <p:cNvPr id="24" name="字幕 1">
            <a:extLst>
              <a:ext uri="{FF2B5EF4-FFF2-40B4-BE49-F238E27FC236}">
                <a16:creationId xmlns:a16="http://schemas.microsoft.com/office/drawing/2014/main" id="{BD84B03C-7B24-5D4D-8EDC-AAB9E2C4A7C5}"/>
              </a:ext>
            </a:extLst>
          </p:cNvPr>
          <p:cNvSpPr txBox="1">
            <a:spLocks/>
          </p:cNvSpPr>
          <p:nvPr/>
        </p:nvSpPr>
        <p:spPr>
          <a:xfrm>
            <a:off x="5851088" y="4605738"/>
            <a:ext cx="3850541" cy="350340"/>
          </a:xfrm>
          <a:prstGeom prst="rect">
            <a:avLst/>
          </a:prstGeom>
        </p:spPr>
        <p:txBody>
          <a:bodyPr vert="horz" lIns="80189" tIns="40094" rIns="80189" bIns="40094" rtlCol="0">
            <a:sp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UI" panose="020B0604030504040204" pitchFamily="34" charset="-128"/>
                <a:ea typeface="Meiryo UI" panose="020B0604030504040204" pitchFamily="34"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929">
                <a:latin typeface="Yu Gothic" panose="020B0400000000000000" pitchFamily="34" charset="-128"/>
                <a:ea typeface="Yu Gothic" panose="020B0400000000000000" pitchFamily="34" charset="-128"/>
              </a:rPr>
              <a:t>小見出し</a:t>
            </a:r>
          </a:p>
        </p:txBody>
      </p:sp>
      <p:sp>
        <p:nvSpPr>
          <p:cNvPr id="25" name="正方形/長方形 24">
            <a:extLst>
              <a:ext uri="{FF2B5EF4-FFF2-40B4-BE49-F238E27FC236}">
                <a16:creationId xmlns:a16="http://schemas.microsoft.com/office/drawing/2014/main" id="{E8ACB636-5531-EA44-8DEC-FBFF86ED62B9}"/>
              </a:ext>
            </a:extLst>
          </p:cNvPr>
          <p:cNvSpPr/>
          <p:nvPr/>
        </p:nvSpPr>
        <p:spPr>
          <a:xfrm>
            <a:off x="5851087" y="4932673"/>
            <a:ext cx="4337972" cy="641736"/>
          </a:xfrm>
          <a:prstGeom prst="rect">
            <a:avLst/>
          </a:prstGeom>
          <a:noFill/>
          <a:ln w="12700" cap="flat" cmpd="sng" algn="ctr">
            <a:noFill/>
            <a:prstDash val="solid"/>
          </a:ln>
          <a:effectLst/>
        </p:spPr>
        <p:txBody>
          <a:bodyPr wrap="square" tIns="63141" rtlCol="0" anchor="t" anchorCtr="0">
            <a:spAutoFit/>
          </a:bodyPr>
          <a:lstStyle/>
          <a:p>
            <a:pPr>
              <a:lnSpc>
                <a:spcPct val="110000"/>
              </a:lnSpc>
              <a:defRPr/>
            </a:pPr>
            <a:r>
              <a:rPr kumimoji="0" lang="ja-JP" altLang="en-US" sz="1600" kern="0">
                <a:solidFill>
                  <a:srgbClr val="000000"/>
                </a:solidFill>
                <a:latin typeface="Yu Gothic" panose="020B0400000000000000" pitchFamily="34" charset="-128"/>
                <a:ea typeface="Yu Gothic" panose="020B0400000000000000" pitchFamily="34" charset="-128"/>
              </a:rPr>
              <a:t>説明文がはいります。説明文がはいります。説明文がはいります。説明文がはいります。</a:t>
            </a:r>
            <a:endParaRPr kumimoji="0" lang="en-US" altLang="ja-JP" sz="1600" kern="0" dirty="0">
              <a:solidFill>
                <a:srgbClr val="000000"/>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553698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94C87DEF-ABCA-3242-93FF-1BE0AA7E77BE}"/>
              </a:ext>
            </a:extLst>
          </p:cNvPr>
          <p:cNvSpPr/>
          <p:nvPr/>
        </p:nvSpPr>
        <p:spPr>
          <a:xfrm>
            <a:off x="-1" y="0"/>
            <a:ext cx="10691812" cy="4349967"/>
          </a:xfrm>
          <a:prstGeom prst="rect">
            <a:avLst/>
          </a:prstGeom>
          <a:gradFill>
            <a:gsLst>
              <a:gs pos="100000">
                <a:schemeClr val="accent5"/>
              </a:gs>
              <a:gs pos="0">
                <a:schemeClr val="accent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
        <p:nvSpPr>
          <p:cNvPr id="7" name="タイトル 6"/>
          <p:cNvSpPr>
            <a:spLocks noGrp="1"/>
          </p:cNvSpPr>
          <p:nvPr>
            <p:ph type="ctrTitle"/>
          </p:nvPr>
        </p:nvSpPr>
        <p:spPr>
          <a:xfrm>
            <a:off x="1" y="1219308"/>
            <a:ext cx="10691813" cy="548805"/>
          </a:xfrm>
        </p:spPr>
        <p:txBody>
          <a:bodyPr/>
          <a:lstStyle/>
          <a:p>
            <a:r>
              <a:rPr kumimoji="1" lang="ja-JP" altLang="en-US" dirty="0">
                <a:solidFill>
                  <a:schemeClr val="bg2"/>
                </a:solidFill>
              </a:rPr>
              <a:t>お客さんにとってのメリット</a:t>
            </a:r>
          </a:p>
        </p:txBody>
      </p:sp>
      <p:sp>
        <p:nvSpPr>
          <p:cNvPr id="2" name="字幕 1">
            <a:extLst>
              <a:ext uri="{FF2B5EF4-FFF2-40B4-BE49-F238E27FC236}">
                <a16:creationId xmlns:a16="http://schemas.microsoft.com/office/drawing/2014/main" id="{DA5E7C25-0F45-964E-9DF2-BDCAD4242414}"/>
              </a:ext>
            </a:extLst>
          </p:cNvPr>
          <p:cNvSpPr>
            <a:spLocks noGrp="1"/>
          </p:cNvSpPr>
          <p:nvPr>
            <p:ph type="subTitle" idx="1"/>
          </p:nvPr>
        </p:nvSpPr>
        <p:spPr>
          <a:xfrm>
            <a:off x="-1" y="2299357"/>
            <a:ext cx="10691813" cy="1311741"/>
          </a:xfrm>
        </p:spPr>
        <p:txBody>
          <a:bodyPr/>
          <a:lstStyle/>
          <a:p>
            <a:r>
              <a:rPr lang="ja-JP" altLang="en-US">
                <a:solidFill>
                  <a:schemeClr val="bg2"/>
                </a:solidFill>
              </a:rPr>
              <a:t>面倒な資料作りから解放され</a:t>
            </a:r>
          </a:p>
          <a:p>
            <a:r>
              <a:rPr lang="ja-JP" altLang="en-US">
                <a:solidFill>
                  <a:schemeClr val="bg2"/>
                </a:solidFill>
              </a:rPr>
              <a:t>営業時にお客さんに価値を理解してもらい</a:t>
            </a:r>
          </a:p>
          <a:p>
            <a:r>
              <a:rPr lang="ja-JP" altLang="en-US">
                <a:solidFill>
                  <a:schemeClr val="bg2"/>
                </a:solidFill>
              </a:rPr>
              <a:t>受注が取れる資料が手に入ります</a:t>
            </a:r>
          </a:p>
        </p:txBody>
      </p:sp>
      <p:sp>
        <p:nvSpPr>
          <p:cNvPr id="4" name="フッター プレースホルダー 3"/>
          <p:cNvSpPr>
            <a:spLocks noGrp="1"/>
          </p:cNvSpPr>
          <p:nvPr>
            <p:ph type="ftr" sz="quarter" idx="11"/>
          </p:nvPr>
        </p:nvSpPr>
        <p:spPr/>
        <p:txBody>
          <a:bodyPr/>
          <a:lstStyle/>
          <a:p>
            <a:r>
              <a:rPr lang="ja-JP" altLang="en-US"/>
              <a:t>会社名</a:t>
            </a:r>
            <a:endParaRPr lang="ja-JP" altLang="en-US" dirty="0"/>
          </a:p>
        </p:txBody>
      </p:sp>
      <p:sp>
        <p:nvSpPr>
          <p:cNvPr id="12" name="字幕 1">
            <a:extLst>
              <a:ext uri="{FF2B5EF4-FFF2-40B4-BE49-F238E27FC236}">
                <a16:creationId xmlns:a16="http://schemas.microsoft.com/office/drawing/2014/main" id="{DB5D26A3-AAC4-8F40-88AE-6D7D9030AF51}"/>
              </a:ext>
            </a:extLst>
          </p:cNvPr>
          <p:cNvSpPr txBox="1">
            <a:spLocks/>
          </p:cNvSpPr>
          <p:nvPr/>
        </p:nvSpPr>
        <p:spPr>
          <a:xfrm>
            <a:off x="609834" y="4863651"/>
            <a:ext cx="3850541" cy="360150"/>
          </a:xfrm>
          <a:prstGeom prst="rect">
            <a:avLst/>
          </a:prstGeom>
        </p:spPr>
        <p:txBody>
          <a:bodyPr vert="horz" lIns="80189" tIns="40094" rIns="80189" bIns="40094" rtlCol="0">
            <a:sp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UI" panose="020B0604030504040204" pitchFamily="34" charset="-128"/>
                <a:ea typeface="Meiryo UI" panose="020B0604030504040204" pitchFamily="34"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2000">
                <a:latin typeface="Yu Gothic" panose="020B0400000000000000" pitchFamily="34" charset="-128"/>
                <a:ea typeface="Yu Gothic" panose="020B0400000000000000" pitchFamily="34" charset="-128"/>
              </a:rPr>
              <a:t>小見出し</a:t>
            </a:r>
            <a:endParaRPr lang="ja-JP" altLang="en-US" sz="1929">
              <a:latin typeface="Yu Gothic" panose="020B0400000000000000" pitchFamily="34" charset="-128"/>
              <a:ea typeface="Yu Gothic" panose="020B0400000000000000" pitchFamily="34" charset="-128"/>
            </a:endParaRPr>
          </a:p>
        </p:txBody>
      </p:sp>
      <p:sp>
        <p:nvSpPr>
          <p:cNvPr id="13" name="正方形/長方形 12">
            <a:extLst>
              <a:ext uri="{FF2B5EF4-FFF2-40B4-BE49-F238E27FC236}">
                <a16:creationId xmlns:a16="http://schemas.microsoft.com/office/drawing/2014/main" id="{4A4A1066-448E-724E-914A-DC9D037CF089}"/>
              </a:ext>
            </a:extLst>
          </p:cNvPr>
          <p:cNvSpPr/>
          <p:nvPr/>
        </p:nvSpPr>
        <p:spPr>
          <a:xfrm>
            <a:off x="609834" y="5190585"/>
            <a:ext cx="4337972" cy="641736"/>
          </a:xfrm>
          <a:prstGeom prst="rect">
            <a:avLst/>
          </a:prstGeom>
          <a:noFill/>
          <a:ln w="12700" cap="flat" cmpd="sng" algn="ctr">
            <a:noFill/>
            <a:prstDash val="solid"/>
          </a:ln>
          <a:effectLst/>
        </p:spPr>
        <p:txBody>
          <a:bodyPr wrap="square" tIns="63141" rtlCol="0" anchor="t" anchorCtr="0">
            <a:spAutoFit/>
          </a:bodyPr>
          <a:lstStyle/>
          <a:p>
            <a:pPr>
              <a:lnSpc>
                <a:spcPct val="110000"/>
              </a:lnSpc>
              <a:defRPr/>
            </a:pPr>
            <a:r>
              <a:rPr kumimoji="0" lang="ja-JP" altLang="en-US" sz="1600" kern="0">
                <a:solidFill>
                  <a:srgbClr val="000000"/>
                </a:solidFill>
                <a:latin typeface="Yu Gothic" panose="020B0400000000000000" pitchFamily="34" charset="-128"/>
                <a:ea typeface="Yu Gothic" panose="020B0400000000000000" pitchFamily="34" charset="-128"/>
              </a:rPr>
              <a:t>説明文がはいります。説明文がはいります。説明文がはいります。説明文がはいります。</a:t>
            </a:r>
            <a:endParaRPr kumimoji="0" lang="en-US" altLang="ja-JP" sz="1600" kern="0" dirty="0">
              <a:solidFill>
                <a:srgbClr val="000000"/>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804613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lang="ja-JP" altLang="en-US" dirty="0"/>
              <a:t>特徴の具体的な説明</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a:t>会社名</a:t>
            </a:r>
            <a:endParaRPr lang="ja-JP" altLang="en-US" dirty="0"/>
          </a:p>
        </p:txBody>
      </p:sp>
      <p:sp>
        <p:nvSpPr>
          <p:cNvPr id="17" name="正方形/長方形 16">
            <a:extLst>
              <a:ext uri="{FF2B5EF4-FFF2-40B4-BE49-F238E27FC236}">
                <a16:creationId xmlns:a16="http://schemas.microsoft.com/office/drawing/2014/main" id="{77B8D980-8AC0-0F47-9120-2AFB1644D81D}"/>
              </a:ext>
            </a:extLst>
          </p:cNvPr>
          <p:cNvSpPr/>
          <p:nvPr/>
        </p:nvSpPr>
        <p:spPr>
          <a:xfrm>
            <a:off x="5996021" y="1743504"/>
            <a:ext cx="2684284" cy="417701"/>
          </a:xfrm>
          <a:prstGeom prst="rect">
            <a:avLst/>
          </a:prstGeom>
          <a:noFill/>
          <a:ln w="12700" cap="flat" cmpd="sng" algn="ctr">
            <a:noFill/>
            <a:prstDash val="solid"/>
          </a:ln>
          <a:effectLst/>
        </p:spPr>
        <p:txBody>
          <a:bodyPr wrap="square" tIns="63141" rtlCol="0" anchor="t" anchorCtr="0">
            <a:spAutoFit/>
          </a:bodyPr>
          <a:lstStyle/>
          <a:p>
            <a:pPr>
              <a:spcAft>
                <a:spcPts val="526"/>
              </a:spcAft>
              <a:defRPr/>
            </a:pPr>
            <a:r>
              <a:rPr kumimoji="0" lang="ja-JP" altLang="en-US" sz="2000" b="1" kern="0">
                <a:latin typeface="Yu Gothic" panose="020B0400000000000000" pitchFamily="34" charset="-128"/>
                <a:ea typeface="Yu Gothic" panose="020B0400000000000000" pitchFamily="34" charset="-128"/>
              </a:rPr>
              <a:t>シンプルなデザイン</a:t>
            </a:r>
            <a:endParaRPr kumimoji="0" lang="en-US" altLang="ja-JP" sz="2000" b="1" kern="0" dirty="0">
              <a:latin typeface="Yu Gothic" panose="020B0400000000000000" pitchFamily="34" charset="-128"/>
              <a:ea typeface="Yu Gothic" panose="020B0400000000000000" pitchFamily="34" charset="-128"/>
            </a:endParaRPr>
          </a:p>
        </p:txBody>
      </p:sp>
      <p:sp>
        <p:nvSpPr>
          <p:cNvPr id="18" name="正方形/長方形 17">
            <a:extLst>
              <a:ext uri="{FF2B5EF4-FFF2-40B4-BE49-F238E27FC236}">
                <a16:creationId xmlns:a16="http://schemas.microsoft.com/office/drawing/2014/main" id="{45EE3192-5B59-A649-A16E-57166F5BA3A8}"/>
              </a:ext>
            </a:extLst>
          </p:cNvPr>
          <p:cNvSpPr/>
          <p:nvPr/>
        </p:nvSpPr>
        <p:spPr>
          <a:xfrm>
            <a:off x="6875003" y="2232497"/>
            <a:ext cx="3504965" cy="912580"/>
          </a:xfrm>
          <a:prstGeom prst="rect">
            <a:avLst/>
          </a:prstGeom>
          <a:noFill/>
          <a:ln w="12700" cap="flat" cmpd="sng" algn="ctr">
            <a:noFill/>
            <a:prstDash val="solid"/>
          </a:ln>
          <a:effectLst/>
        </p:spPr>
        <p:txBody>
          <a:bodyPr wrap="square" tIns="63141" rtlCol="0" anchor="t" anchorCtr="0">
            <a:spAutoFit/>
          </a:bodyPr>
          <a:lstStyle/>
          <a:p>
            <a:pPr>
              <a:lnSpc>
                <a:spcPct val="110000"/>
              </a:lnSpc>
            </a:pPr>
            <a:r>
              <a:rPr kumimoji="0" lang="ja-JP" altLang="en-US" sz="1600" kern="0">
                <a:solidFill>
                  <a:srgbClr val="000000"/>
                </a:solidFill>
                <a:latin typeface="Yu Gothic" panose="020B0400000000000000" pitchFamily="34" charset="-128"/>
                <a:ea typeface="Yu Gothic" panose="020B0400000000000000" pitchFamily="34" charset="-128"/>
              </a:rPr>
              <a:t>デザイン</a:t>
            </a:r>
            <a:r>
              <a:rPr kumimoji="0" lang="ja-JP" altLang="en-US" sz="1600" kern="0" dirty="0">
                <a:solidFill>
                  <a:srgbClr val="000000"/>
                </a:solidFill>
                <a:latin typeface="Yu Gothic" panose="020B0400000000000000" pitchFamily="34" charset="-128"/>
                <a:ea typeface="Yu Gothic" panose="020B0400000000000000" pitchFamily="34" charset="-128"/>
              </a:rPr>
              <a:t>をシンプルにすることで、見やすくわかりやすい資料と</a:t>
            </a:r>
            <a:r>
              <a:rPr kumimoji="0" lang="ja-JP" altLang="en-US" sz="1600" kern="0">
                <a:solidFill>
                  <a:srgbClr val="000000"/>
                </a:solidFill>
                <a:latin typeface="Yu Gothic" panose="020B0400000000000000" pitchFamily="34" charset="-128"/>
                <a:ea typeface="Yu Gothic" panose="020B0400000000000000" pitchFamily="34" charset="-128"/>
              </a:rPr>
              <a:t>なります。</a:t>
            </a:r>
            <a:endParaRPr kumimoji="0" lang="en-US" altLang="ja-JP" sz="1600" kern="0" dirty="0">
              <a:solidFill>
                <a:srgbClr val="000000"/>
              </a:solidFill>
              <a:latin typeface="Yu Gothic" panose="020B0400000000000000" pitchFamily="34" charset="-128"/>
              <a:ea typeface="Yu Gothic" panose="020B0400000000000000" pitchFamily="34" charset="-128"/>
            </a:endParaRPr>
          </a:p>
        </p:txBody>
      </p:sp>
      <p:grpSp>
        <p:nvGrpSpPr>
          <p:cNvPr id="27" name="グループ化 26">
            <a:extLst>
              <a:ext uri="{FF2B5EF4-FFF2-40B4-BE49-F238E27FC236}">
                <a16:creationId xmlns:a16="http://schemas.microsoft.com/office/drawing/2014/main" id="{AA2678F0-C065-9441-AC73-654178A62B60}"/>
              </a:ext>
            </a:extLst>
          </p:cNvPr>
          <p:cNvGrpSpPr/>
          <p:nvPr/>
        </p:nvGrpSpPr>
        <p:grpSpPr>
          <a:xfrm>
            <a:off x="3262032" y="1494989"/>
            <a:ext cx="4167746" cy="3990484"/>
            <a:chOff x="3491173" y="721292"/>
            <a:chExt cx="5209652" cy="4988076"/>
          </a:xfrm>
        </p:grpSpPr>
        <p:sp>
          <p:nvSpPr>
            <p:cNvPr id="21" name="円/楕円 20">
              <a:extLst>
                <a:ext uri="{FF2B5EF4-FFF2-40B4-BE49-F238E27FC236}">
                  <a16:creationId xmlns:a16="http://schemas.microsoft.com/office/drawing/2014/main" id="{299FB282-EC8D-9142-8887-F10733A650E1}"/>
                </a:ext>
              </a:extLst>
            </p:cNvPr>
            <p:cNvSpPr/>
            <p:nvPr/>
          </p:nvSpPr>
          <p:spPr>
            <a:xfrm>
              <a:off x="4004619" y="1526608"/>
              <a:ext cx="4182760" cy="4182760"/>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
          <p:nvSpPr>
            <p:cNvPr id="15" name="フリーフォーム 14">
              <a:extLst>
                <a:ext uri="{FF2B5EF4-FFF2-40B4-BE49-F238E27FC236}">
                  <a16:creationId xmlns:a16="http://schemas.microsoft.com/office/drawing/2014/main" id="{DEE3698D-4A39-2E4A-869D-921769241B39}"/>
                </a:ext>
              </a:extLst>
            </p:cNvPr>
            <p:cNvSpPr/>
            <p:nvPr/>
          </p:nvSpPr>
          <p:spPr>
            <a:xfrm>
              <a:off x="5377854" y="721292"/>
              <a:ext cx="1436290" cy="1436290"/>
            </a:xfrm>
            <a:custGeom>
              <a:avLst/>
              <a:gdLst>
                <a:gd name="connsiteX0" fmla="*/ 0 w 1436290"/>
                <a:gd name="connsiteY0" fmla="*/ 718145 h 1436290"/>
                <a:gd name="connsiteX1" fmla="*/ 718145 w 1436290"/>
                <a:gd name="connsiteY1" fmla="*/ 0 h 1436290"/>
                <a:gd name="connsiteX2" fmla="*/ 1436290 w 1436290"/>
                <a:gd name="connsiteY2" fmla="*/ 718145 h 1436290"/>
                <a:gd name="connsiteX3" fmla="*/ 718145 w 1436290"/>
                <a:gd name="connsiteY3" fmla="*/ 1436290 h 1436290"/>
                <a:gd name="connsiteX4" fmla="*/ 0 w 1436290"/>
                <a:gd name="connsiteY4" fmla="*/ 718145 h 1436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290" h="1436290">
                  <a:moveTo>
                    <a:pt x="0" y="718145"/>
                  </a:moveTo>
                  <a:cubicBezTo>
                    <a:pt x="0" y="321524"/>
                    <a:pt x="321524" y="0"/>
                    <a:pt x="718145" y="0"/>
                  </a:cubicBezTo>
                  <a:cubicBezTo>
                    <a:pt x="1114766" y="0"/>
                    <a:pt x="1436290" y="321524"/>
                    <a:pt x="1436290" y="718145"/>
                  </a:cubicBezTo>
                  <a:cubicBezTo>
                    <a:pt x="1436290" y="1114766"/>
                    <a:pt x="1114766" y="1436290"/>
                    <a:pt x="718145" y="1436290"/>
                  </a:cubicBezTo>
                  <a:cubicBezTo>
                    <a:pt x="321524" y="1436290"/>
                    <a:pt x="0" y="1114766"/>
                    <a:pt x="0" y="718145"/>
                  </a:cubicBezTo>
                  <a:close/>
                </a:path>
              </a:pathLst>
            </a:custGeom>
            <a:solidFill>
              <a:schemeClr val="accent6"/>
            </a:solidFill>
            <a:ln>
              <a:noFill/>
            </a:ln>
            <a:effectLst/>
          </p:spPr>
          <p:txBody>
            <a:bodyPr wrap="none" bIns="0" anchor="ctr"/>
            <a:lstStyle/>
            <a:p>
              <a:pPr algn="ctr"/>
              <a:r>
                <a:rPr lang="en-US" altLang="ja-JP" sz="4736" dirty="0">
                  <a:solidFill>
                    <a:schemeClr val="bg1"/>
                  </a:solidFill>
                  <a:latin typeface="Yu Gothic" panose="020B0400000000000000" pitchFamily="34" charset="-128"/>
                  <a:ea typeface="Yu Gothic" panose="020B0400000000000000" pitchFamily="34" charset="-128"/>
                </a:rPr>
                <a:t>1</a:t>
              </a:r>
              <a:endParaRPr lang="ja-JP" altLang="en-US" sz="4736">
                <a:solidFill>
                  <a:schemeClr val="bg1"/>
                </a:solidFill>
                <a:latin typeface="Yu Gothic" panose="020B0400000000000000" pitchFamily="34" charset="-128"/>
                <a:ea typeface="Yu Gothic" panose="020B0400000000000000" pitchFamily="34" charset="-128"/>
              </a:endParaRPr>
            </a:p>
          </p:txBody>
        </p:sp>
        <p:sp>
          <p:nvSpPr>
            <p:cNvPr id="19" name="フリーフォーム 18">
              <a:extLst>
                <a:ext uri="{FF2B5EF4-FFF2-40B4-BE49-F238E27FC236}">
                  <a16:creationId xmlns:a16="http://schemas.microsoft.com/office/drawing/2014/main" id="{21BE1918-2F23-2E41-95A5-2DAD09F904C4}"/>
                </a:ext>
              </a:extLst>
            </p:cNvPr>
            <p:cNvSpPr/>
            <p:nvPr/>
          </p:nvSpPr>
          <p:spPr>
            <a:xfrm>
              <a:off x="7264535" y="3989119"/>
              <a:ext cx="1436290" cy="1436290"/>
            </a:xfrm>
            <a:custGeom>
              <a:avLst/>
              <a:gdLst>
                <a:gd name="connsiteX0" fmla="*/ 0 w 1436290"/>
                <a:gd name="connsiteY0" fmla="*/ 718145 h 1436290"/>
                <a:gd name="connsiteX1" fmla="*/ 718145 w 1436290"/>
                <a:gd name="connsiteY1" fmla="*/ 0 h 1436290"/>
                <a:gd name="connsiteX2" fmla="*/ 1436290 w 1436290"/>
                <a:gd name="connsiteY2" fmla="*/ 718145 h 1436290"/>
                <a:gd name="connsiteX3" fmla="*/ 718145 w 1436290"/>
                <a:gd name="connsiteY3" fmla="*/ 1436290 h 1436290"/>
                <a:gd name="connsiteX4" fmla="*/ 0 w 1436290"/>
                <a:gd name="connsiteY4" fmla="*/ 718145 h 1436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290" h="1436290">
                  <a:moveTo>
                    <a:pt x="0" y="718145"/>
                  </a:moveTo>
                  <a:cubicBezTo>
                    <a:pt x="0" y="321524"/>
                    <a:pt x="321524" y="0"/>
                    <a:pt x="718145" y="0"/>
                  </a:cubicBezTo>
                  <a:cubicBezTo>
                    <a:pt x="1114766" y="0"/>
                    <a:pt x="1436290" y="321524"/>
                    <a:pt x="1436290" y="718145"/>
                  </a:cubicBezTo>
                  <a:cubicBezTo>
                    <a:pt x="1436290" y="1114766"/>
                    <a:pt x="1114766" y="1436290"/>
                    <a:pt x="718145" y="1436290"/>
                  </a:cubicBezTo>
                  <a:cubicBezTo>
                    <a:pt x="321524" y="1436290"/>
                    <a:pt x="0" y="1114766"/>
                    <a:pt x="0" y="718145"/>
                  </a:cubicBezTo>
                  <a:close/>
                </a:path>
              </a:pathLst>
            </a:custGeom>
            <a:solidFill>
              <a:schemeClr val="accent6"/>
            </a:solidFill>
            <a:ln>
              <a:noFill/>
            </a:ln>
            <a:effectLst/>
          </p:spPr>
          <p:txBody>
            <a:bodyPr wrap="none" bIns="0" anchor="ctr"/>
            <a:lstStyle/>
            <a:p>
              <a:pPr algn="ctr"/>
              <a:r>
                <a:rPr lang="en-US" altLang="ja-JP" sz="4736" dirty="0">
                  <a:solidFill>
                    <a:schemeClr val="bg1"/>
                  </a:solidFill>
                  <a:latin typeface="Yu Gothic" panose="020B0400000000000000" pitchFamily="34" charset="-128"/>
                  <a:ea typeface="Yu Gothic" panose="020B0400000000000000" pitchFamily="34" charset="-128"/>
                </a:rPr>
                <a:t>2</a:t>
              </a:r>
              <a:endParaRPr lang="ja-JP" altLang="en-US" sz="4736">
                <a:solidFill>
                  <a:schemeClr val="bg1"/>
                </a:solidFill>
                <a:latin typeface="Yu Gothic" panose="020B0400000000000000" pitchFamily="34" charset="-128"/>
                <a:ea typeface="Yu Gothic" panose="020B0400000000000000" pitchFamily="34" charset="-128"/>
              </a:endParaRPr>
            </a:p>
          </p:txBody>
        </p:sp>
        <p:sp>
          <p:nvSpPr>
            <p:cNvPr id="20" name="フリーフォーム 19">
              <a:extLst>
                <a:ext uri="{FF2B5EF4-FFF2-40B4-BE49-F238E27FC236}">
                  <a16:creationId xmlns:a16="http://schemas.microsoft.com/office/drawing/2014/main" id="{E69E2455-4244-2240-905D-04D07ABA97C1}"/>
                </a:ext>
              </a:extLst>
            </p:cNvPr>
            <p:cNvSpPr/>
            <p:nvPr/>
          </p:nvSpPr>
          <p:spPr>
            <a:xfrm>
              <a:off x="3491173" y="3989119"/>
              <a:ext cx="1436290" cy="1436290"/>
            </a:xfrm>
            <a:custGeom>
              <a:avLst/>
              <a:gdLst>
                <a:gd name="connsiteX0" fmla="*/ 0 w 1436290"/>
                <a:gd name="connsiteY0" fmla="*/ 718145 h 1436290"/>
                <a:gd name="connsiteX1" fmla="*/ 718145 w 1436290"/>
                <a:gd name="connsiteY1" fmla="*/ 0 h 1436290"/>
                <a:gd name="connsiteX2" fmla="*/ 1436290 w 1436290"/>
                <a:gd name="connsiteY2" fmla="*/ 718145 h 1436290"/>
                <a:gd name="connsiteX3" fmla="*/ 718145 w 1436290"/>
                <a:gd name="connsiteY3" fmla="*/ 1436290 h 1436290"/>
                <a:gd name="connsiteX4" fmla="*/ 0 w 1436290"/>
                <a:gd name="connsiteY4" fmla="*/ 718145 h 1436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290" h="1436290">
                  <a:moveTo>
                    <a:pt x="0" y="718145"/>
                  </a:moveTo>
                  <a:cubicBezTo>
                    <a:pt x="0" y="321524"/>
                    <a:pt x="321524" y="0"/>
                    <a:pt x="718145" y="0"/>
                  </a:cubicBezTo>
                  <a:cubicBezTo>
                    <a:pt x="1114766" y="0"/>
                    <a:pt x="1436290" y="321524"/>
                    <a:pt x="1436290" y="718145"/>
                  </a:cubicBezTo>
                  <a:cubicBezTo>
                    <a:pt x="1436290" y="1114766"/>
                    <a:pt x="1114766" y="1436290"/>
                    <a:pt x="718145" y="1436290"/>
                  </a:cubicBezTo>
                  <a:cubicBezTo>
                    <a:pt x="321524" y="1436290"/>
                    <a:pt x="0" y="1114766"/>
                    <a:pt x="0" y="718145"/>
                  </a:cubicBezTo>
                  <a:close/>
                </a:path>
              </a:pathLst>
            </a:custGeom>
            <a:solidFill>
              <a:schemeClr val="accent6"/>
            </a:solidFill>
            <a:ln>
              <a:noFill/>
            </a:ln>
            <a:effectLst/>
          </p:spPr>
          <p:txBody>
            <a:bodyPr wrap="none" bIns="0" anchor="ctr"/>
            <a:lstStyle/>
            <a:p>
              <a:pPr algn="ctr"/>
              <a:r>
                <a:rPr lang="en-US" altLang="ja-JP" sz="4736" dirty="0">
                  <a:solidFill>
                    <a:schemeClr val="bg1"/>
                  </a:solidFill>
                  <a:latin typeface="Yu Gothic" panose="020B0400000000000000" pitchFamily="34" charset="-128"/>
                  <a:ea typeface="Yu Gothic" panose="020B0400000000000000" pitchFamily="34" charset="-128"/>
                </a:rPr>
                <a:t>3</a:t>
              </a:r>
              <a:endParaRPr lang="ja-JP" altLang="en-US" sz="4736">
                <a:solidFill>
                  <a:schemeClr val="bg1"/>
                </a:solidFill>
                <a:latin typeface="Yu Gothic" panose="020B0400000000000000" pitchFamily="34" charset="-128"/>
                <a:ea typeface="Yu Gothic" panose="020B0400000000000000" pitchFamily="34" charset="-128"/>
              </a:endParaRPr>
            </a:p>
          </p:txBody>
        </p:sp>
      </p:grpSp>
      <p:sp>
        <p:nvSpPr>
          <p:cNvPr id="33" name="正方形/長方形 32">
            <a:extLst>
              <a:ext uri="{FF2B5EF4-FFF2-40B4-BE49-F238E27FC236}">
                <a16:creationId xmlns:a16="http://schemas.microsoft.com/office/drawing/2014/main" id="{F2EB07B1-B162-EF4A-8EAD-9038B2B1B567}"/>
              </a:ext>
            </a:extLst>
          </p:cNvPr>
          <p:cNvSpPr/>
          <p:nvPr/>
        </p:nvSpPr>
        <p:spPr>
          <a:xfrm>
            <a:off x="7506255" y="4524861"/>
            <a:ext cx="2684284" cy="417701"/>
          </a:xfrm>
          <a:prstGeom prst="rect">
            <a:avLst/>
          </a:prstGeom>
          <a:noFill/>
          <a:ln w="12700" cap="flat" cmpd="sng" algn="ctr">
            <a:noFill/>
            <a:prstDash val="solid"/>
          </a:ln>
          <a:effectLst/>
        </p:spPr>
        <p:txBody>
          <a:bodyPr wrap="square" tIns="63141" rtlCol="0" anchor="t" anchorCtr="0">
            <a:spAutoFit/>
          </a:bodyPr>
          <a:lstStyle/>
          <a:p>
            <a:pPr>
              <a:spcAft>
                <a:spcPts val="526"/>
              </a:spcAft>
              <a:defRPr/>
            </a:pPr>
            <a:r>
              <a:rPr kumimoji="0" lang="ja-JP" altLang="en-US" sz="2000" b="1" kern="0">
                <a:latin typeface="Yu Gothic" panose="020B0400000000000000" pitchFamily="34" charset="-128"/>
                <a:ea typeface="Yu Gothic" panose="020B0400000000000000" pitchFamily="34" charset="-128"/>
              </a:rPr>
              <a:t>わかりやすい文章</a:t>
            </a:r>
          </a:p>
        </p:txBody>
      </p:sp>
      <p:sp>
        <p:nvSpPr>
          <p:cNvPr id="34" name="正方形/長方形 33">
            <a:extLst>
              <a:ext uri="{FF2B5EF4-FFF2-40B4-BE49-F238E27FC236}">
                <a16:creationId xmlns:a16="http://schemas.microsoft.com/office/drawing/2014/main" id="{6B19CCC6-08FA-8B4F-A546-37CC707B14D7}"/>
              </a:ext>
            </a:extLst>
          </p:cNvPr>
          <p:cNvSpPr/>
          <p:nvPr/>
        </p:nvSpPr>
        <p:spPr>
          <a:xfrm>
            <a:off x="6997106" y="5379548"/>
            <a:ext cx="3382862" cy="912580"/>
          </a:xfrm>
          <a:prstGeom prst="rect">
            <a:avLst/>
          </a:prstGeom>
          <a:noFill/>
          <a:ln w="12700" cap="flat" cmpd="sng" algn="ctr">
            <a:noFill/>
            <a:prstDash val="solid"/>
          </a:ln>
          <a:effectLst/>
        </p:spPr>
        <p:txBody>
          <a:bodyPr wrap="square" tIns="63141" rtlCol="0" anchor="t" anchorCtr="0">
            <a:spAutoFit/>
          </a:bodyPr>
          <a:lstStyle/>
          <a:p>
            <a:pPr>
              <a:lnSpc>
                <a:spcPct val="110000"/>
              </a:lnSpc>
            </a:pPr>
            <a:r>
              <a:rPr kumimoji="0" lang="ja-JP" altLang="en-US" sz="1600" kern="0">
                <a:solidFill>
                  <a:srgbClr val="000000"/>
                </a:solidFill>
                <a:latin typeface="Yu Gothic" panose="020B0400000000000000" pitchFamily="34" charset="-128"/>
                <a:ea typeface="Yu Gothic" panose="020B0400000000000000" pitchFamily="34" charset="-128"/>
              </a:rPr>
              <a:t>せっかくの良い提案も伝わらなければ、価値を認めてもらえません。必ず伝わる表現で制作します。</a:t>
            </a:r>
          </a:p>
        </p:txBody>
      </p:sp>
      <p:sp>
        <p:nvSpPr>
          <p:cNvPr id="35" name="正方形/長方形 34">
            <a:extLst>
              <a:ext uri="{FF2B5EF4-FFF2-40B4-BE49-F238E27FC236}">
                <a16:creationId xmlns:a16="http://schemas.microsoft.com/office/drawing/2014/main" id="{46622364-8F09-0A4A-B00A-2C7CCAC01299}"/>
              </a:ext>
            </a:extLst>
          </p:cNvPr>
          <p:cNvSpPr/>
          <p:nvPr/>
        </p:nvSpPr>
        <p:spPr>
          <a:xfrm>
            <a:off x="501275" y="4524861"/>
            <a:ext cx="2684284" cy="417701"/>
          </a:xfrm>
          <a:prstGeom prst="rect">
            <a:avLst/>
          </a:prstGeom>
          <a:noFill/>
          <a:ln w="12700" cap="flat" cmpd="sng" algn="ctr">
            <a:noFill/>
            <a:prstDash val="solid"/>
          </a:ln>
          <a:effectLst/>
        </p:spPr>
        <p:txBody>
          <a:bodyPr wrap="square" tIns="63141" rtlCol="0" anchor="t" anchorCtr="0">
            <a:spAutoFit/>
          </a:bodyPr>
          <a:lstStyle/>
          <a:p>
            <a:pPr algn="r">
              <a:spcAft>
                <a:spcPts val="526"/>
              </a:spcAft>
              <a:defRPr/>
            </a:pPr>
            <a:r>
              <a:rPr kumimoji="0" lang="ja-JP" altLang="en-US" sz="2000" b="1" kern="0">
                <a:latin typeface="Yu Gothic" panose="020B0400000000000000" pitchFamily="34" charset="-128"/>
                <a:ea typeface="Yu Gothic" panose="020B0400000000000000" pitchFamily="34" charset="-128"/>
              </a:rPr>
              <a:t>追加料金なし</a:t>
            </a:r>
          </a:p>
        </p:txBody>
      </p:sp>
      <p:sp>
        <p:nvSpPr>
          <p:cNvPr id="36" name="正方形/長方形 35">
            <a:extLst>
              <a:ext uri="{FF2B5EF4-FFF2-40B4-BE49-F238E27FC236}">
                <a16:creationId xmlns:a16="http://schemas.microsoft.com/office/drawing/2014/main" id="{9A6A3661-3BBD-D942-BF71-47BE66A4C494}"/>
              </a:ext>
            </a:extLst>
          </p:cNvPr>
          <p:cNvSpPr/>
          <p:nvPr/>
        </p:nvSpPr>
        <p:spPr>
          <a:xfrm>
            <a:off x="301318" y="5379548"/>
            <a:ext cx="4413738" cy="1183423"/>
          </a:xfrm>
          <a:prstGeom prst="rect">
            <a:avLst/>
          </a:prstGeom>
          <a:noFill/>
          <a:ln w="12700" cap="flat" cmpd="sng" algn="ctr">
            <a:noFill/>
            <a:prstDash val="solid"/>
          </a:ln>
          <a:effectLst/>
        </p:spPr>
        <p:txBody>
          <a:bodyPr wrap="square" tIns="63141" rtlCol="0" anchor="t" anchorCtr="0">
            <a:spAutoFit/>
          </a:bodyPr>
          <a:lstStyle/>
          <a:p>
            <a:pPr>
              <a:lnSpc>
                <a:spcPct val="110000"/>
              </a:lnSpc>
            </a:pPr>
            <a:r>
              <a:rPr kumimoji="0" lang="ja-JP" altLang="en-US" sz="1600" kern="0">
                <a:solidFill>
                  <a:srgbClr val="000000"/>
                </a:solidFill>
                <a:latin typeface="Yu Gothic" panose="020B0400000000000000" pitchFamily="34" charset="-128"/>
                <a:ea typeface="Yu Gothic" panose="020B0400000000000000" pitchFamily="34" charset="-128"/>
              </a:rPr>
              <a:t>多くの制作会社では、スライド枚数やイラスト、フォーマット、などで細かく料金設定がされていますが、弊社では一律の料金となっています。</a:t>
            </a:r>
          </a:p>
        </p:txBody>
      </p:sp>
      <p:sp>
        <p:nvSpPr>
          <p:cNvPr id="37" name="正方形/長方形 36">
            <a:extLst>
              <a:ext uri="{FF2B5EF4-FFF2-40B4-BE49-F238E27FC236}">
                <a16:creationId xmlns:a16="http://schemas.microsoft.com/office/drawing/2014/main" id="{BBF01548-B016-7642-A26C-D8CBE290D972}"/>
              </a:ext>
            </a:extLst>
          </p:cNvPr>
          <p:cNvSpPr/>
          <p:nvPr/>
        </p:nvSpPr>
        <p:spPr>
          <a:xfrm>
            <a:off x="4003764" y="3626833"/>
            <a:ext cx="2684284" cy="433859"/>
          </a:xfrm>
          <a:prstGeom prst="rect">
            <a:avLst/>
          </a:prstGeom>
          <a:noFill/>
          <a:ln w="12700" cap="flat" cmpd="sng" algn="ctr">
            <a:noFill/>
            <a:prstDash val="solid"/>
          </a:ln>
          <a:effectLst/>
        </p:spPr>
        <p:txBody>
          <a:bodyPr wrap="square" tIns="63141" rtlCol="0" anchor="t" anchorCtr="0">
            <a:spAutoFit/>
          </a:bodyPr>
          <a:lstStyle/>
          <a:p>
            <a:pPr algn="ctr">
              <a:spcAft>
                <a:spcPts val="526"/>
              </a:spcAft>
              <a:defRPr/>
            </a:pPr>
            <a:r>
              <a:rPr kumimoji="0" lang="en-US" altLang="ja-JP" sz="2105" b="1" kern="0" dirty="0">
                <a:solidFill>
                  <a:schemeClr val="accent6"/>
                </a:solidFill>
                <a:latin typeface="Yu Gothic" panose="020B0400000000000000" pitchFamily="34" charset="-128"/>
                <a:ea typeface="Yu Gothic" panose="020B0400000000000000" pitchFamily="34" charset="-128"/>
              </a:rPr>
              <a:t>1</a:t>
            </a:r>
            <a:r>
              <a:rPr kumimoji="0" lang="ja-JP" altLang="en-US" sz="2105" b="1" kern="0">
                <a:solidFill>
                  <a:schemeClr val="accent6"/>
                </a:solidFill>
                <a:latin typeface="Yu Gothic" panose="020B0400000000000000" pitchFamily="34" charset="-128"/>
                <a:ea typeface="Yu Gothic" panose="020B0400000000000000" pitchFamily="34" charset="-128"/>
              </a:rPr>
              <a:t>つの大きな特徴</a:t>
            </a:r>
            <a:endParaRPr kumimoji="0" lang="en-US" altLang="ja-JP" sz="2105" b="1" kern="0" dirty="0">
              <a:solidFill>
                <a:schemeClr val="accent6"/>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6281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kumimoji="1" lang="ja-JP" altLang="en-US" dirty="0"/>
              <a:t>提案の根拠と</a:t>
            </a:r>
            <a:r>
              <a:rPr kumimoji="1" lang="ja-JP" altLang="en-US"/>
              <a:t>なるデータ</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a:t>会社名</a:t>
            </a:r>
            <a:endParaRPr lang="ja-JP" altLang="en-US" dirty="0"/>
          </a:p>
        </p:txBody>
      </p:sp>
      <p:grpSp>
        <p:nvGrpSpPr>
          <p:cNvPr id="9" name="グループ化 8"/>
          <p:cNvGrpSpPr/>
          <p:nvPr/>
        </p:nvGrpSpPr>
        <p:grpSpPr>
          <a:xfrm>
            <a:off x="3280264" y="1855056"/>
            <a:ext cx="2992445" cy="511753"/>
            <a:chOff x="2318887" y="902342"/>
            <a:chExt cx="3412320" cy="583558"/>
          </a:xfrm>
        </p:grpSpPr>
        <p:sp>
          <p:nvSpPr>
            <p:cNvPr id="14" name="フリーフォーム 13"/>
            <p:cNvSpPr/>
            <p:nvPr/>
          </p:nvSpPr>
          <p:spPr>
            <a:xfrm>
              <a:off x="2318887" y="1041400"/>
              <a:ext cx="292100" cy="444500"/>
            </a:xfrm>
            <a:custGeom>
              <a:avLst/>
              <a:gdLst>
                <a:gd name="connsiteX0" fmla="*/ 584200 w 584200"/>
                <a:gd name="connsiteY0" fmla="*/ 0 h 444500"/>
                <a:gd name="connsiteX1" fmla="*/ 0 w 584200"/>
                <a:gd name="connsiteY1" fmla="*/ 0 h 444500"/>
                <a:gd name="connsiteX2" fmla="*/ 0 w 584200"/>
                <a:gd name="connsiteY2" fmla="*/ 444500 h 444500"/>
              </a:gdLst>
              <a:ahLst/>
              <a:cxnLst>
                <a:cxn ang="0">
                  <a:pos x="connsiteX0" y="connsiteY0"/>
                </a:cxn>
                <a:cxn ang="0">
                  <a:pos x="connsiteX1" y="connsiteY1"/>
                </a:cxn>
                <a:cxn ang="0">
                  <a:pos x="connsiteX2" y="connsiteY2"/>
                </a:cxn>
              </a:cxnLst>
              <a:rect l="l" t="t" r="r" b="b"/>
              <a:pathLst>
                <a:path w="584200" h="444500">
                  <a:moveTo>
                    <a:pt x="584200" y="0"/>
                  </a:moveTo>
                  <a:lnTo>
                    <a:pt x="0" y="0"/>
                  </a:lnTo>
                  <a:lnTo>
                    <a:pt x="0" y="444500"/>
                  </a:lnTo>
                </a:path>
              </a:pathLst>
            </a:custGeom>
            <a:noFill/>
            <a:ln w="12700">
              <a:solidFill>
                <a:srgbClr val="C00000"/>
              </a:solidFill>
              <a:headEnd type="none"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9"/>
            </a:p>
          </p:txBody>
        </p:sp>
        <p:sp>
          <p:nvSpPr>
            <p:cNvPr id="15" name="正方形/長方形 14">
              <a:extLst>
                <a:ext uri="{FF2B5EF4-FFF2-40B4-BE49-F238E27FC236}">
                  <a16:creationId xmlns:a16="http://schemas.microsoft.com/office/drawing/2014/main" id="{9FAF0C42-3DF4-D34E-954B-9771DF0033DB}"/>
                </a:ext>
              </a:extLst>
            </p:cNvPr>
            <p:cNvSpPr/>
            <p:nvPr/>
          </p:nvSpPr>
          <p:spPr>
            <a:xfrm>
              <a:off x="2590800" y="902342"/>
              <a:ext cx="3140407" cy="361308"/>
            </a:xfrm>
            <a:prstGeom prst="rect">
              <a:avLst/>
            </a:prstGeom>
            <a:noFill/>
            <a:ln w="12700" cap="flat" cmpd="sng" algn="ctr">
              <a:noFill/>
              <a:prstDash val="solid"/>
            </a:ln>
            <a:effectLst/>
          </p:spPr>
          <p:txBody>
            <a:bodyPr tIns="63141" rtlCol="0" anchor="t" anchorCtr="0"/>
            <a:lstStyle/>
            <a:p>
              <a:pPr>
                <a:spcAft>
                  <a:spcPts val="526"/>
                </a:spcAft>
                <a:defRPr/>
              </a:pPr>
              <a:r>
                <a:rPr kumimoji="0" lang="ja-JP" altLang="en-US" sz="1052" kern="0" dirty="0">
                  <a:solidFill>
                    <a:srgbClr val="C00000"/>
                  </a:solidFill>
                  <a:latin typeface="Yu Gothic" panose="020B0400000000000000" pitchFamily="34" charset="-128"/>
                  <a:ea typeface="Yu Gothic" panose="020B0400000000000000" pitchFamily="34" charset="-128"/>
                </a:rPr>
                <a:t>根拠となるデータがあれば挿入する</a:t>
              </a:r>
              <a:endParaRPr kumimoji="0" lang="en-US" altLang="ja-JP" sz="1052" kern="0" dirty="0">
                <a:solidFill>
                  <a:srgbClr val="C00000"/>
                </a:solidFill>
                <a:latin typeface="Yu Gothic" panose="020B0400000000000000" pitchFamily="34" charset="-128"/>
                <a:ea typeface="Yu Gothic" panose="020B0400000000000000" pitchFamily="34" charset="-128"/>
              </a:endParaRPr>
            </a:p>
          </p:txBody>
        </p:sp>
      </p:grpSp>
      <p:graphicFrame>
        <p:nvGraphicFramePr>
          <p:cNvPr id="21" name="Chart 44">
            <a:extLst>
              <a:ext uri="{FF2B5EF4-FFF2-40B4-BE49-F238E27FC236}">
                <a16:creationId xmlns:a16="http://schemas.microsoft.com/office/drawing/2014/main" id="{D839DEA1-DF71-E748-8C24-9B82472BBB76}"/>
              </a:ext>
            </a:extLst>
          </p:cNvPr>
          <p:cNvGraphicFramePr/>
          <p:nvPr>
            <p:extLst>
              <p:ext uri="{D42A27DB-BD31-4B8C-83A1-F6EECF244321}">
                <p14:modId xmlns:p14="http://schemas.microsoft.com/office/powerpoint/2010/main" val="4269406595"/>
              </p:ext>
            </p:extLst>
          </p:nvPr>
        </p:nvGraphicFramePr>
        <p:xfrm>
          <a:off x="352666" y="2551206"/>
          <a:ext cx="5091140" cy="2798875"/>
        </p:xfrm>
        <a:graphic>
          <a:graphicData uri="http://schemas.openxmlformats.org/drawingml/2006/chart">
            <c:chart xmlns:c="http://schemas.openxmlformats.org/drawingml/2006/chart" xmlns:r="http://schemas.openxmlformats.org/officeDocument/2006/relationships" r:id="rId3"/>
          </a:graphicData>
        </a:graphic>
      </p:graphicFrame>
      <p:sp>
        <p:nvSpPr>
          <p:cNvPr id="22" name="CuadroTexto 395">
            <a:extLst>
              <a:ext uri="{FF2B5EF4-FFF2-40B4-BE49-F238E27FC236}">
                <a16:creationId xmlns:a16="http://schemas.microsoft.com/office/drawing/2014/main" id="{AD79E2B4-A460-9A4F-A1A9-314889A159BA}"/>
              </a:ext>
            </a:extLst>
          </p:cNvPr>
          <p:cNvSpPr txBox="1"/>
          <p:nvPr/>
        </p:nvSpPr>
        <p:spPr>
          <a:xfrm>
            <a:off x="1029369" y="3462796"/>
            <a:ext cx="795673" cy="335348"/>
          </a:xfrm>
          <a:prstGeom prst="rect">
            <a:avLst/>
          </a:prstGeom>
          <a:noFill/>
        </p:spPr>
        <p:txBody>
          <a:bodyPr wrap="square" rtlCol="0">
            <a:spAutoFit/>
          </a:bodyPr>
          <a:lstStyle/>
          <a:p>
            <a:pPr algn="ctr"/>
            <a:r>
              <a:rPr lang="en-US" sz="1600" dirty="0">
                <a:solidFill>
                  <a:schemeClr val="accent6"/>
                </a:solidFill>
                <a:latin typeface="Yu Gothic" panose="020B0400000000000000" pitchFamily="34" charset="-128"/>
                <a:ea typeface="Yu Gothic" panose="020B0400000000000000" pitchFamily="34" charset="-128"/>
                <a:cs typeface="Poppins Medium" pitchFamily="2" charset="77"/>
              </a:rPr>
              <a:t>50</a:t>
            </a:r>
          </a:p>
        </p:txBody>
      </p:sp>
      <p:sp>
        <p:nvSpPr>
          <p:cNvPr id="23" name="CuadroTexto 395">
            <a:extLst>
              <a:ext uri="{FF2B5EF4-FFF2-40B4-BE49-F238E27FC236}">
                <a16:creationId xmlns:a16="http://schemas.microsoft.com/office/drawing/2014/main" id="{36D894C7-8891-8846-8428-0B71CCC2D014}"/>
              </a:ext>
            </a:extLst>
          </p:cNvPr>
          <p:cNvSpPr txBox="1"/>
          <p:nvPr/>
        </p:nvSpPr>
        <p:spPr>
          <a:xfrm>
            <a:off x="2092880" y="3250884"/>
            <a:ext cx="946544" cy="335348"/>
          </a:xfrm>
          <a:prstGeom prst="rect">
            <a:avLst/>
          </a:prstGeom>
          <a:noFill/>
        </p:spPr>
        <p:txBody>
          <a:bodyPr wrap="square" rtlCol="0">
            <a:spAutoFit/>
          </a:bodyPr>
          <a:lstStyle/>
          <a:p>
            <a:pPr algn="ctr"/>
            <a:r>
              <a:rPr lang="en-US" sz="1600" dirty="0">
                <a:solidFill>
                  <a:schemeClr val="accent6"/>
                </a:solidFill>
                <a:latin typeface="Yu Gothic" panose="020B0400000000000000" pitchFamily="34" charset="-128"/>
                <a:ea typeface="Yu Gothic" panose="020B0400000000000000" pitchFamily="34" charset="-128"/>
                <a:cs typeface="Poppins Medium" pitchFamily="2" charset="77"/>
              </a:rPr>
              <a:t>60</a:t>
            </a:r>
          </a:p>
        </p:txBody>
      </p:sp>
      <p:sp>
        <p:nvSpPr>
          <p:cNvPr id="24" name="CuadroTexto 395">
            <a:extLst>
              <a:ext uri="{FF2B5EF4-FFF2-40B4-BE49-F238E27FC236}">
                <a16:creationId xmlns:a16="http://schemas.microsoft.com/office/drawing/2014/main" id="{06134634-10FB-A041-919A-0A9C376BB642}"/>
              </a:ext>
            </a:extLst>
          </p:cNvPr>
          <p:cNvSpPr txBox="1"/>
          <p:nvPr/>
        </p:nvSpPr>
        <p:spPr>
          <a:xfrm>
            <a:off x="4263291" y="2487631"/>
            <a:ext cx="1100929" cy="369332"/>
          </a:xfrm>
          <a:prstGeom prst="rect">
            <a:avLst/>
          </a:prstGeom>
          <a:noFill/>
        </p:spPr>
        <p:txBody>
          <a:bodyPr wrap="square" rtlCol="0">
            <a:spAutoFit/>
          </a:bodyPr>
          <a:lstStyle/>
          <a:p>
            <a:pPr algn="ctr"/>
            <a:r>
              <a:rPr lang="en-US" b="1" dirty="0">
                <a:solidFill>
                  <a:schemeClr val="accent1"/>
                </a:solidFill>
                <a:latin typeface="Yu Gothic" panose="020B0400000000000000" pitchFamily="34" charset="-128"/>
                <a:ea typeface="Yu Gothic" panose="020B0400000000000000" pitchFamily="34" charset="-128"/>
                <a:cs typeface="Poppins Medium" pitchFamily="2" charset="77"/>
              </a:rPr>
              <a:t>90</a:t>
            </a:r>
          </a:p>
        </p:txBody>
      </p:sp>
      <p:sp>
        <p:nvSpPr>
          <p:cNvPr id="29" name="CuadroTexto 395">
            <a:extLst>
              <a:ext uri="{FF2B5EF4-FFF2-40B4-BE49-F238E27FC236}">
                <a16:creationId xmlns:a16="http://schemas.microsoft.com/office/drawing/2014/main" id="{2CFF7C3F-2705-EB4B-AD02-14BD519EB79A}"/>
              </a:ext>
            </a:extLst>
          </p:cNvPr>
          <p:cNvSpPr txBox="1"/>
          <p:nvPr/>
        </p:nvSpPr>
        <p:spPr>
          <a:xfrm>
            <a:off x="3280263" y="2820323"/>
            <a:ext cx="832646" cy="335348"/>
          </a:xfrm>
          <a:prstGeom prst="rect">
            <a:avLst/>
          </a:prstGeom>
          <a:noFill/>
        </p:spPr>
        <p:txBody>
          <a:bodyPr wrap="square" rtlCol="0">
            <a:spAutoFit/>
          </a:bodyPr>
          <a:lstStyle/>
          <a:p>
            <a:pPr algn="ctr"/>
            <a:r>
              <a:rPr lang="en-US" sz="1600" dirty="0">
                <a:solidFill>
                  <a:schemeClr val="accent6"/>
                </a:solidFill>
                <a:latin typeface="Yu Gothic" panose="020B0400000000000000" pitchFamily="34" charset="-128"/>
                <a:ea typeface="Yu Gothic" panose="020B0400000000000000" pitchFamily="34" charset="-128"/>
                <a:cs typeface="Poppins Medium" pitchFamily="2" charset="77"/>
              </a:rPr>
              <a:t>80</a:t>
            </a:r>
          </a:p>
        </p:txBody>
      </p:sp>
      <p:sp>
        <p:nvSpPr>
          <p:cNvPr id="30" name="字幕 1">
            <a:extLst>
              <a:ext uri="{FF2B5EF4-FFF2-40B4-BE49-F238E27FC236}">
                <a16:creationId xmlns:a16="http://schemas.microsoft.com/office/drawing/2014/main" id="{F9FBFB00-A47E-8A4E-A9C8-E5612E09F79C}"/>
              </a:ext>
            </a:extLst>
          </p:cNvPr>
          <p:cNvSpPr txBox="1">
            <a:spLocks/>
          </p:cNvSpPr>
          <p:nvPr/>
        </p:nvSpPr>
        <p:spPr>
          <a:xfrm>
            <a:off x="5586140" y="3094796"/>
            <a:ext cx="3850541" cy="360150"/>
          </a:xfrm>
          <a:prstGeom prst="rect">
            <a:avLst/>
          </a:prstGeom>
        </p:spPr>
        <p:txBody>
          <a:bodyPr vert="horz" lIns="80189" tIns="40094" rIns="80189" bIns="40094" rtlCol="0">
            <a:sp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UI" panose="020B0604030504040204" pitchFamily="34" charset="-128"/>
                <a:ea typeface="Meiryo UI" panose="020B0604030504040204" pitchFamily="34"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2000">
                <a:latin typeface="Yu Gothic" panose="020B0400000000000000" pitchFamily="34" charset="-128"/>
                <a:ea typeface="Yu Gothic" panose="020B0400000000000000" pitchFamily="34" charset="-128"/>
              </a:rPr>
              <a:t>小見出し</a:t>
            </a:r>
          </a:p>
        </p:txBody>
      </p:sp>
      <p:sp>
        <p:nvSpPr>
          <p:cNvPr id="31" name="正方形/長方形 30">
            <a:extLst>
              <a:ext uri="{FF2B5EF4-FFF2-40B4-BE49-F238E27FC236}">
                <a16:creationId xmlns:a16="http://schemas.microsoft.com/office/drawing/2014/main" id="{788B0B73-8CDF-DF4A-A070-527E28A03BBE}"/>
              </a:ext>
            </a:extLst>
          </p:cNvPr>
          <p:cNvSpPr/>
          <p:nvPr/>
        </p:nvSpPr>
        <p:spPr>
          <a:xfrm>
            <a:off x="5586139" y="3559863"/>
            <a:ext cx="4793830" cy="1454266"/>
          </a:xfrm>
          <a:prstGeom prst="rect">
            <a:avLst/>
          </a:prstGeom>
          <a:noFill/>
          <a:ln w="12700" cap="flat" cmpd="sng" algn="ctr">
            <a:noFill/>
            <a:prstDash val="solid"/>
          </a:ln>
          <a:effectLst/>
        </p:spPr>
        <p:txBody>
          <a:bodyPr wrap="square" tIns="63141" rtlCol="0" anchor="t" anchorCtr="0">
            <a:spAutoFit/>
          </a:bodyPr>
          <a:lstStyle/>
          <a:p>
            <a:pPr>
              <a:lnSpc>
                <a:spcPct val="110000"/>
              </a:lnSpc>
              <a:defRPr/>
            </a:pPr>
            <a:r>
              <a:rPr kumimoji="0" lang="ja-JP" altLang="en-US" sz="1600" kern="0">
                <a:solidFill>
                  <a:srgbClr val="000000"/>
                </a:solidFill>
                <a:latin typeface="Yu Gothic" panose="020B0400000000000000" pitchFamily="34" charset="-128"/>
                <a:ea typeface="Yu Gothic" panose="020B0400000000000000" pitchFamily="34" charset="-128"/>
              </a:rPr>
              <a:t>なぜ、そのような提案ができるのかを根拠をもって示す。</a:t>
            </a:r>
          </a:p>
          <a:p>
            <a:pPr>
              <a:lnSpc>
                <a:spcPct val="110000"/>
              </a:lnSpc>
              <a:defRPr/>
            </a:pPr>
            <a:r>
              <a:rPr kumimoji="0" lang="ja-JP" altLang="en-US" sz="1600" kern="0">
                <a:solidFill>
                  <a:srgbClr val="000000"/>
                </a:solidFill>
                <a:latin typeface="Yu Gothic" panose="020B0400000000000000" pitchFamily="34" charset="-128"/>
                <a:ea typeface="Yu Gothic" panose="020B0400000000000000" pitchFamily="34" charset="-128"/>
              </a:rPr>
              <a:t>データや統計や実績などを使い、自分の提案に信憑性があり、信頼してもらえるように、さまざまな角度から説明すること。</a:t>
            </a:r>
          </a:p>
        </p:txBody>
      </p:sp>
    </p:spTree>
    <p:extLst>
      <p:ext uri="{BB962C8B-B14F-4D97-AF65-F5344CB8AC3E}">
        <p14:creationId xmlns:p14="http://schemas.microsoft.com/office/powerpoint/2010/main" val="3459752375"/>
      </p:ext>
    </p:extLst>
  </p:cSld>
  <p:clrMapOvr>
    <a:masterClrMapping/>
  </p:clrMapOvr>
</p:sld>
</file>

<file path=ppt/theme/theme1.xml><?xml version="1.0" encoding="utf-8"?>
<a:theme xmlns:a="http://schemas.openxmlformats.org/drawingml/2006/main" name="Office ​​テーマ">
  <a:themeElements>
    <a:clrScheme name="temp_Issue-3">
      <a:dk1>
        <a:srgbClr val="515151"/>
      </a:dk1>
      <a:lt1>
        <a:srgbClr val="FFFFFF"/>
      </a:lt1>
      <a:dk2>
        <a:srgbClr val="363E48"/>
      </a:dk2>
      <a:lt2>
        <a:srgbClr val="FFFFFF"/>
      </a:lt2>
      <a:accent1>
        <a:srgbClr val="F7AB2F"/>
      </a:accent1>
      <a:accent2>
        <a:srgbClr val="546569"/>
      </a:accent2>
      <a:accent3>
        <a:srgbClr val="355679"/>
      </a:accent3>
      <a:accent4>
        <a:srgbClr val="147DB6"/>
      </a:accent4>
      <a:accent5>
        <a:srgbClr val="2746C0"/>
      </a:accent5>
      <a:accent6>
        <a:srgbClr val="04A2B1"/>
      </a:accent6>
      <a:hlink>
        <a:srgbClr val="1E9272"/>
      </a:hlink>
      <a:folHlink>
        <a:srgbClr val="AC262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1670</TotalTime>
  <Words>2325</Words>
  <Application>Microsoft Macintosh PowerPoint</Application>
  <PresentationFormat>ユーザー設定</PresentationFormat>
  <Paragraphs>415</Paragraphs>
  <Slides>31</Slides>
  <Notes>9</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31</vt:i4>
      </vt:variant>
    </vt:vector>
  </HeadingPairs>
  <TitlesOfParts>
    <vt:vector size="37" baseType="lpstr">
      <vt:lpstr>メイリオ</vt:lpstr>
      <vt:lpstr>Yu Gothic</vt:lpstr>
      <vt:lpstr>Arial</vt:lpstr>
      <vt:lpstr>Calibri</vt:lpstr>
      <vt:lpstr>Georgia</vt:lpstr>
      <vt:lpstr>Office ​​テーマ</vt:lpstr>
      <vt:lpstr>PowerPoint プレゼンテーション</vt:lpstr>
      <vt:lpstr>PowerPoint プレゼンテーション</vt:lpstr>
      <vt:lpstr>PowerPoint プレゼンテーション</vt:lpstr>
      <vt:lpstr>PowerPoint プレゼンテーション</vt:lpstr>
      <vt:lpstr>自社の強み</vt:lpstr>
      <vt:lpstr>悩みを顕在化させる</vt:lpstr>
      <vt:lpstr>お客さんにとってのメリット</vt:lpstr>
      <vt:lpstr>特徴の具体的な説明</vt:lpstr>
      <vt:lpstr>提案の根拠となるデータ</vt:lpstr>
      <vt:lpstr>実績を見せて更に信用を得る</vt:lpstr>
      <vt:lpstr>お客様の声</vt:lpstr>
      <vt:lpstr>あなたのストーリーを語る</vt:lpstr>
      <vt:lpstr>サービスの流れ</vt:lpstr>
      <vt:lpstr>よくあるご質問</vt:lpstr>
      <vt:lpstr>費用</vt:lpstr>
      <vt:lpstr>最後に</vt:lpstr>
      <vt:lpstr>PowerPoint プレゼンテーション</vt:lpstr>
      <vt:lpstr>カラーパレット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箇条書き</vt:lpstr>
      <vt:lpstr>比較表</vt:lpstr>
      <vt:lpstr>棒グラフ</vt:lpstr>
      <vt:lpstr>折れ線グラフ</vt:lpstr>
      <vt:lpstr>円グラフ</vt:lpstr>
      <vt:lpstr>PowerPoint プレゼンテーション</vt:lpstr>
    </vt:vector>
  </TitlesOfParts>
  <Company>アルモ設計</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dc:creator>
  <cp:lastModifiedBy>高村 勇太</cp:lastModifiedBy>
  <cp:revision>93</cp:revision>
  <dcterms:created xsi:type="dcterms:W3CDTF">2019-02-06T05:30:21Z</dcterms:created>
  <dcterms:modified xsi:type="dcterms:W3CDTF">2021-02-08T02:49:37Z</dcterms:modified>
</cp:coreProperties>
</file>